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1289" r:id="rId2"/>
    <p:sldId id="1362" r:id="rId3"/>
    <p:sldId id="1360" r:id="rId4"/>
    <p:sldId id="1380" r:id="rId5"/>
    <p:sldId id="1382" r:id="rId6"/>
    <p:sldId id="1361" r:id="rId7"/>
    <p:sldId id="1391" r:id="rId8"/>
    <p:sldId id="1383" r:id="rId9"/>
    <p:sldId id="1364" r:id="rId10"/>
    <p:sldId id="1367" r:id="rId11"/>
    <p:sldId id="1365" r:id="rId12"/>
    <p:sldId id="1385" r:id="rId13"/>
    <p:sldId id="1363" r:id="rId14"/>
    <p:sldId id="1386" r:id="rId15"/>
    <p:sldId id="1389" r:id="rId16"/>
    <p:sldId id="1377" r:id="rId17"/>
    <p:sldId id="1392" r:id="rId18"/>
    <p:sldId id="1370" r:id="rId19"/>
    <p:sldId id="1373" r:id="rId20"/>
    <p:sldId id="1376" r:id="rId21"/>
    <p:sldId id="1375" r:id="rId22"/>
    <p:sldId id="1394" r:id="rId23"/>
    <p:sldId id="1390" r:id="rId24"/>
    <p:sldId id="1378" r:id="rId25"/>
    <p:sldId id="1379" r:id="rId26"/>
    <p:sldId id="1353" r:id="rId27"/>
  </p:sldIdLst>
  <p:sldSz cx="10909300" cy="7777163"/>
  <p:notesSz cx="6797675" cy="9926638"/>
  <p:defaultTextStyle>
    <a:defPPr>
      <a:defRPr lang="en-US"/>
    </a:defPPr>
    <a:lvl1pPr marL="0" algn="l" defTabSz="533872" rtl="0" eaLnBrk="1" latinLnBrk="0" hangingPunct="1">
      <a:defRPr sz="2102" kern="1200">
        <a:solidFill>
          <a:schemeClr val="tx1"/>
        </a:solidFill>
        <a:latin typeface="+mn-lt"/>
        <a:ea typeface="+mn-ea"/>
        <a:cs typeface="+mn-cs"/>
      </a:defRPr>
    </a:lvl1pPr>
    <a:lvl2pPr marL="533872" algn="l" defTabSz="533872" rtl="0" eaLnBrk="1" latinLnBrk="0" hangingPunct="1">
      <a:defRPr sz="2102" kern="1200">
        <a:solidFill>
          <a:schemeClr val="tx1"/>
        </a:solidFill>
        <a:latin typeface="+mn-lt"/>
        <a:ea typeface="+mn-ea"/>
        <a:cs typeface="+mn-cs"/>
      </a:defRPr>
    </a:lvl2pPr>
    <a:lvl3pPr marL="1067745" algn="l" defTabSz="533872" rtl="0" eaLnBrk="1" latinLnBrk="0" hangingPunct="1">
      <a:defRPr sz="2102" kern="1200">
        <a:solidFill>
          <a:schemeClr val="tx1"/>
        </a:solidFill>
        <a:latin typeface="+mn-lt"/>
        <a:ea typeface="+mn-ea"/>
        <a:cs typeface="+mn-cs"/>
      </a:defRPr>
    </a:lvl3pPr>
    <a:lvl4pPr marL="1601617" algn="l" defTabSz="533872" rtl="0" eaLnBrk="1" latinLnBrk="0" hangingPunct="1">
      <a:defRPr sz="2102" kern="1200">
        <a:solidFill>
          <a:schemeClr val="tx1"/>
        </a:solidFill>
        <a:latin typeface="+mn-lt"/>
        <a:ea typeface="+mn-ea"/>
        <a:cs typeface="+mn-cs"/>
      </a:defRPr>
    </a:lvl4pPr>
    <a:lvl5pPr marL="2135490" algn="l" defTabSz="533872" rtl="0" eaLnBrk="1" latinLnBrk="0" hangingPunct="1">
      <a:defRPr sz="2102" kern="1200">
        <a:solidFill>
          <a:schemeClr val="tx1"/>
        </a:solidFill>
        <a:latin typeface="+mn-lt"/>
        <a:ea typeface="+mn-ea"/>
        <a:cs typeface="+mn-cs"/>
      </a:defRPr>
    </a:lvl5pPr>
    <a:lvl6pPr marL="2669362" algn="l" defTabSz="533872" rtl="0" eaLnBrk="1" latinLnBrk="0" hangingPunct="1">
      <a:defRPr sz="2102" kern="1200">
        <a:solidFill>
          <a:schemeClr val="tx1"/>
        </a:solidFill>
        <a:latin typeface="+mn-lt"/>
        <a:ea typeface="+mn-ea"/>
        <a:cs typeface="+mn-cs"/>
      </a:defRPr>
    </a:lvl6pPr>
    <a:lvl7pPr marL="3203235" algn="l" defTabSz="533872" rtl="0" eaLnBrk="1" latinLnBrk="0" hangingPunct="1">
      <a:defRPr sz="2102" kern="1200">
        <a:solidFill>
          <a:schemeClr val="tx1"/>
        </a:solidFill>
        <a:latin typeface="+mn-lt"/>
        <a:ea typeface="+mn-ea"/>
        <a:cs typeface="+mn-cs"/>
      </a:defRPr>
    </a:lvl7pPr>
    <a:lvl8pPr marL="3737107" algn="l" defTabSz="533872" rtl="0" eaLnBrk="1" latinLnBrk="0" hangingPunct="1">
      <a:defRPr sz="2102" kern="1200">
        <a:solidFill>
          <a:schemeClr val="tx1"/>
        </a:solidFill>
        <a:latin typeface="+mn-lt"/>
        <a:ea typeface="+mn-ea"/>
        <a:cs typeface="+mn-cs"/>
      </a:defRPr>
    </a:lvl8pPr>
    <a:lvl9pPr marL="4270980" algn="l" defTabSz="533872" rtl="0" eaLnBrk="1" latinLnBrk="0" hangingPunct="1">
      <a:defRPr sz="210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ologue" id="{A833DBB5-6AA4-4947-B5F4-21F7B682F15F}">
          <p14:sldIdLst>
            <p14:sldId id="1289"/>
          </p14:sldIdLst>
        </p14:section>
        <p14:section name="발표순서" id="{EA14585E-80D0-42CF-8E2A-6A605B2B6D61}">
          <p14:sldIdLst>
            <p14:sldId id="1362"/>
            <p14:sldId id="1360"/>
            <p14:sldId id="1380"/>
            <p14:sldId id="1382"/>
            <p14:sldId id="1361"/>
            <p14:sldId id="1391"/>
            <p14:sldId id="1383"/>
            <p14:sldId id="1364"/>
            <p14:sldId id="1367"/>
            <p14:sldId id="1365"/>
            <p14:sldId id="1385"/>
            <p14:sldId id="1363"/>
            <p14:sldId id="1386"/>
            <p14:sldId id="1389"/>
            <p14:sldId id="1377"/>
            <p14:sldId id="1392"/>
            <p14:sldId id="1370"/>
            <p14:sldId id="1373"/>
            <p14:sldId id="1376"/>
            <p14:sldId id="1375"/>
            <p14:sldId id="1394"/>
            <p14:sldId id="1390"/>
            <p14:sldId id="1378"/>
            <p14:sldId id="1379"/>
          </p14:sldIdLst>
        </p14:section>
        <p14:section name="Ending" id="{5E9F6360-397D-4437-8481-57C216794022}">
          <p14:sldIdLst>
            <p14:sldId id="135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732" userDrawn="1">
          <p15:clr>
            <a:srgbClr val="A4A3A4"/>
          </p15:clr>
        </p15:guide>
        <p15:guide id="3" pos="397" userDrawn="1">
          <p15:clr>
            <a:srgbClr val="A4A3A4"/>
          </p15:clr>
        </p15:guide>
        <p15:guide id="4" pos="6466" userDrawn="1">
          <p15:clr>
            <a:srgbClr val="A4A3A4"/>
          </p15:clr>
        </p15:guide>
        <p15:guide id="5" orient="horz" pos="804" userDrawn="1">
          <p15:clr>
            <a:srgbClr val="A4A3A4"/>
          </p15:clr>
        </p15:guide>
        <p15:guide id="6" orient="horz" pos="2223" userDrawn="1">
          <p15:clr>
            <a:srgbClr val="A4A3A4"/>
          </p15:clr>
        </p15:guide>
        <p15:guide id="9" pos="34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mkim" initials="s" lastIdx="2" clrIdx="0">
    <p:extLst>
      <p:ext uri="{19B8F6BF-5375-455C-9EA6-DF929625EA0E}">
        <p15:presenceInfo xmlns:p15="http://schemas.microsoft.com/office/powerpoint/2012/main" userId="smki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A905"/>
    <a:srgbClr val="E46C0A"/>
    <a:srgbClr val="A5D5E2"/>
    <a:srgbClr val="68738A"/>
    <a:srgbClr val="1F4688"/>
    <a:srgbClr val="7681C0"/>
    <a:srgbClr val="56B4B6"/>
    <a:srgbClr val="558ED5"/>
    <a:srgbClr val="43999B"/>
    <a:srgbClr val="5966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보통 스타일 4 - 강조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보통 스타일 3 - 강조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보통 스타일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40" autoAdjust="0"/>
    <p:restoredTop sz="57258" autoAdjust="0"/>
  </p:normalViewPr>
  <p:slideViewPr>
    <p:cSldViewPr snapToGrid="0" snapToObjects="1">
      <p:cViewPr>
        <p:scale>
          <a:sx n="66" d="100"/>
          <a:sy n="66" d="100"/>
        </p:scale>
        <p:origin x="2514" y="-114"/>
      </p:cViewPr>
      <p:guideLst>
        <p:guide orient="horz" pos="2732"/>
        <p:guide pos="397"/>
        <p:guide pos="6466"/>
        <p:guide orient="horz" pos="804"/>
        <p:guide orient="horz" pos="2223"/>
        <p:guide pos="3436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50" d="100"/>
        <a:sy n="150" d="100"/>
      </p:scale>
      <p:origin x="0" y="-1704"/>
    </p:cViewPr>
  </p:sorterViewPr>
  <p:notesViewPr>
    <p:cSldViewPr snapToGrid="0" snapToObjects="1" showGuides="1">
      <p:cViewPr varScale="1">
        <p:scale>
          <a:sx n="91" d="100"/>
          <a:sy n="91" d="100"/>
        </p:scale>
        <p:origin x="283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Products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COMS</c:v>
                </c:pt>
                <c:pt idx="1">
                  <c:v>GK-2A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16</c:v>
                </c:pt>
                <c:pt idx="1">
                  <c:v>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59740656"/>
        <c:axId val="359744184"/>
      </c:barChart>
      <c:catAx>
        <c:axId val="3597406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ko-KR" dirty="0" smtClean="0"/>
                  <a:t>Satellite</a:t>
                </a:r>
                <a:r>
                  <a:rPr lang="en-US" altLang="ko-KR" baseline="0" dirty="0" smtClean="0"/>
                  <a:t> Name</a:t>
                </a:r>
                <a:endParaRPr lang="ko-KR" alt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ko-K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359744184"/>
        <c:crosses val="autoZero"/>
        <c:auto val="1"/>
        <c:lblAlgn val="ctr"/>
        <c:lblOffset val="100"/>
        <c:noMultiLvlLbl val="0"/>
      </c:catAx>
      <c:valAx>
        <c:axId val="359744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ko-KR" dirty="0" smtClean="0"/>
                  <a:t>Number</a:t>
                </a:r>
                <a:r>
                  <a:rPr lang="en-US" altLang="ko-KR" baseline="0" dirty="0" smtClean="0"/>
                  <a:t> of meteorological products</a:t>
                </a:r>
                <a:endParaRPr lang="ko-KR" altLang="en-US" dirty="0"/>
              </a:p>
            </c:rich>
          </c:tx>
          <c:layout>
            <c:manualLayout>
              <c:xMode val="edge"/>
              <c:yMode val="edge"/>
              <c:x val="0"/>
              <c:y val="0.2315299454809224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ko-K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359740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09EB55-3233-41E1-8929-2C6B3EDC2B44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pPr latinLnBrk="1"/>
          <a:endParaRPr lang="ko-KR" altLang="en-US"/>
        </a:p>
      </dgm:t>
    </dgm:pt>
    <dgm:pt modelId="{AC0A0642-5758-4362-B3EE-85262FC5D1ED}">
      <dgm:prSet phldrT="[텍스트]" custT="1"/>
      <dgm:spPr/>
      <dgm:t>
        <a:bodyPr/>
        <a:lstStyle/>
        <a:p>
          <a:pPr latinLnBrk="1"/>
          <a:r>
            <a:rPr lang="en-US" altLang="ko-KR" sz="1800" dirty="0" smtClean="0"/>
            <a:t>Common module of Algorithm</a:t>
          </a:r>
          <a:endParaRPr lang="ko-KR" altLang="en-US" sz="1800" dirty="0"/>
        </a:p>
      </dgm:t>
    </dgm:pt>
    <dgm:pt modelId="{CAB07CF5-E35C-4696-AF78-9C60D0CD4900}" type="parTrans" cxnId="{BDB62A97-2419-499E-9E63-24C917EE490B}">
      <dgm:prSet/>
      <dgm:spPr/>
      <dgm:t>
        <a:bodyPr/>
        <a:lstStyle/>
        <a:p>
          <a:pPr latinLnBrk="1"/>
          <a:endParaRPr lang="ko-KR" altLang="en-US"/>
        </a:p>
      </dgm:t>
    </dgm:pt>
    <dgm:pt modelId="{E007DB7A-7B17-4ED0-BCB4-0F51F5479094}" type="sibTrans" cxnId="{BDB62A97-2419-499E-9E63-24C917EE490B}">
      <dgm:prSet/>
      <dgm:spPr/>
      <dgm:t>
        <a:bodyPr/>
        <a:lstStyle/>
        <a:p>
          <a:pPr latinLnBrk="1"/>
          <a:endParaRPr lang="ko-KR" altLang="en-US"/>
        </a:p>
      </dgm:t>
    </dgm:pt>
    <dgm:pt modelId="{1B39FB45-4DCE-49C6-A460-26C21C410FE0}">
      <dgm:prSet phldrT="[텍스트]" custT="1"/>
      <dgm:spPr/>
      <dgm:t>
        <a:bodyPr/>
        <a:lstStyle/>
        <a:p>
          <a:pPr latinLnBrk="1">
            <a:lnSpc>
              <a:spcPct val="150000"/>
            </a:lnSpc>
          </a:pPr>
          <a:r>
            <a:rPr lang="en-US" altLang="ko-KR" sz="1600" dirty="0" smtClean="0"/>
            <a:t>Message output &amp; Program termination</a:t>
          </a:r>
          <a:endParaRPr lang="ko-KR" altLang="en-US" sz="1600" dirty="0"/>
        </a:p>
      </dgm:t>
    </dgm:pt>
    <dgm:pt modelId="{798EE6AA-1EA8-477E-8294-5FC3D7A0D728}" type="parTrans" cxnId="{8638CE9F-6C3D-4777-A2DC-6606EA95307A}">
      <dgm:prSet/>
      <dgm:spPr/>
      <dgm:t>
        <a:bodyPr/>
        <a:lstStyle/>
        <a:p>
          <a:pPr latinLnBrk="1"/>
          <a:endParaRPr lang="ko-KR" altLang="en-US"/>
        </a:p>
      </dgm:t>
    </dgm:pt>
    <dgm:pt modelId="{1505BBF8-88F6-452C-BF12-43F2453404A9}" type="sibTrans" cxnId="{8638CE9F-6C3D-4777-A2DC-6606EA95307A}">
      <dgm:prSet/>
      <dgm:spPr/>
      <dgm:t>
        <a:bodyPr/>
        <a:lstStyle/>
        <a:p>
          <a:pPr latinLnBrk="1"/>
          <a:endParaRPr lang="ko-KR" altLang="en-US"/>
        </a:p>
      </dgm:t>
    </dgm:pt>
    <dgm:pt modelId="{1E48153C-5B30-4624-9B32-B433216F1DAE}">
      <dgm:prSet phldrT="[텍스트]" custT="1"/>
      <dgm:spPr/>
      <dgm:t>
        <a:bodyPr/>
        <a:lstStyle/>
        <a:p>
          <a:pPr latinLnBrk="1"/>
          <a:r>
            <a:rPr lang="en-US" altLang="ko-KR" sz="1800" dirty="0" smtClean="0"/>
            <a:t>Common module of Verification code</a:t>
          </a:r>
          <a:endParaRPr lang="ko-KR" altLang="en-US" sz="1800" dirty="0"/>
        </a:p>
      </dgm:t>
    </dgm:pt>
    <dgm:pt modelId="{093C9A3B-B8DC-4B1D-AAB9-7086B77CAD53}" type="parTrans" cxnId="{3264011B-8FE1-4B45-94B7-55C85AAA9CD3}">
      <dgm:prSet/>
      <dgm:spPr/>
      <dgm:t>
        <a:bodyPr/>
        <a:lstStyle/>
        <a:p>
          <a:pPr latinLnBrk="1"/>
          <a:endParaRPr lang="ko-KR" altLang="en-US"/>
        </a:p>
      </dgm:t>
    </dgm:pt>
    <dgm:pt modelId="{964C8A07-6547-466B-BD60-1B554A1E2D3C}" type="sibTrans" cxnId="{3264011B-8FE1-4B45-94B7-55C85AAA9CD3}">
      <dgm:prSet/>
      <dgm:spPr/>
      <dgm:t>
        <a:bodyPr/>
        <a:lstStyle/>
        <a:p>
          <a:pPr latinLnBrk="1"/>
          <a:endParaRPr lang="ko-KR" altLang="en-US"/>
        </a:p>
      </dgm:t>
    </dgm:pt>
    <dgm:pt modelId="{21DBAC00-62F1-46D9-8059-28FFD5FD9AC2}">
      <dgm:prSet phldrT="[텍스트]" custT="1"/>
      <dgm:spPr/>
      <dgm:t>
        <a:bodyPr/>
        <a:lstStyle/>
        <a:p>
          <a:pPr latinLnBrk="1">
            <a:lnSpc>
              <a:spcPct val="150000"/>
            </a:lnSpc>
          </a:pPr>
          <a:r>
            <a:rPr lang="en-US" altLang="ko-KR" sz="1600" dirty="0" smtClean="0"/>
            <a:t>Calculation time &amp; colocation</a:t>
          </a:r>
          <a:endParaRPr lang="ko-KR" altLang="en-US" sz="1600" dirty="0"/>
        </a:p>
      </dgm:t>
    </dgm:pt>
    <dgm:pt modelId="{88E19AE7-929B-4A67-ABBB-48AF20580285}" type="parTrans" cxnId="{3882024E-8246-4B5D-94F6-38391F6FB07A}">
      <dgm:prSet/>
      <dgm:spPr/>
      <dgm:t>
        <a:bodyPr/>
        <a:lstStyle/>
        <a:p>
          <a:pPr latinLnBrk="1"/>
          <a:endParaRPr lang="ko-KR" altLang="en-US"/>
        </a:p>
      </dgm:t>
    </dgm:pt>
    <dgm:pt modelId="{B33D3E1E-BED2-476D-B35E-8D36B9CA7210}" type="sibTrans" cxnId="{3882024E-8246-4B5D-94F6-38391F6FB07A}">
      <dgm:prSet/>
      <dgm:spPr/>
      <dgm:t>
        <a:bodyPr/>
        <a:lstStyle/>
        <a:p>
          <a:pPr latinLnBrk="1"/>
          <a:endParaRPr lang="ko-KR" altLang="en-US"/>
        </a:p>
      </dgm:t>
    </dgm:pt>
    <dgm:pt modelId="{8AA0EEA2-900D-4981-9A2A-BB7E66CE4AA7}">
      <dgm:prSet phldrT="[텍스트]" custT="1"/>
      <dgm:spPr/>
      <dgm:t>
        <a:bodyPr/>
        <a:lstStyle/>
        <a:p>
          <a:pPr latinLnBrk="1">
            <a:lnSpc>
              <a:spcPct val="150000"/>
            </a:lnSpc>
          </a:pPr>
          <a:r>
            <a:rPr lang="en-US" altLang="ko-KR" sz="1600" dirty="0" smtClean="0"/>
            <a:t>Data type &amp; Global variance/constants</a:t>
          </a:r>
          <a:endParaRPr lang="ko-KR" altLang="en-US" sz="1600" dirty="0"/>
        </a:p>
      </dgm:t>
    </dgm:pt>
    <dgm:pt modelId="{B16D72AC-12F6-4F88-9838-E5FA727B4D74}" type="parTrans" cxnId="{F8A3A707-412E-42DB-B891-499EEC818D26}">
      <dgm:prSet/>
      <dgm:spPr/>
      <dgm:t>
        <a:bodyPr/>
        <a:lstStyle/>
        <a:p>
          <a:pPr latinLnBrk="1"/>
          <a:endParaRPr lang="ko-KR" altLang="en-US"/>
        </a:p>
      </dgm:t>
    </dgm:pt>
    <dgm:pt modelId="{A33890C4-DA89-45B5-A989-F3DB3A3B8396}" type="sibTrans" cxnId="{F8A3A707-412E-42DB-B891-499EEC818D26}">
      <dgm:prSet/>
      <dgm:spPr/>
      <dgm:t>
        <a:bodyPr/>
        <a:lstStyle/>
        <a:p>
          <a:pPr latinLnBrk="1"/>
          <a:endParaRPr lang="ko-KR" altLang="en-US"/>
        </a:p>
      </dgm:t>
    </dgm:pt>
    <dgm:pt modelId="{7783DA74-C0B1-471E-9C9A-9D7F1AF6D962}">
      <dgm:prSet phldrT="[텍스트]" custT="1"/>
      <dgm:spPr/>
      <dgm:t>
        <a:bodyPr/>
        <a:lstStyle/>
        <a:p>
          <a:pPr latinLnBrk="1">
            <a:lnSpc>
              <a:spcPct val="150000"/>
            </a:lnSpc>
          </a:pPr>
          <a:r>
            <a:rPr lang="en-US" altLang="ko-KR" sz="1600" dirty="0" smtClean="0"/>
            <a:t>File I/O &amp; Data loading</a:t>
          </a:r>
          <a:endParaRPr lang="ko-KR" altLang="en-US" sz="1600" dirty="0"/>
        </a:p>
      </dgm:t>
    </dgm:pt>
    <dgm:pt modelId="{FAA5EA18-C964-4AEC-9E32-97A32612FA18}" type="parTrans" cxnId="{E8B6CA81-8B51-47E3-AFF3-4C955F0B8A78}">
      <dgm:prSet/>
      <dgm:spPr/>
      <dgm:t>
        <a:bodyPr/>
        <a:lstStyle/>
        <a:p>
          <a:pPr latinLnBrk="1"/>
          <a:endParaRPr lang="ko-KR" altLang="en-US"/>
        </a:p>
      </dgm:t>
    </dgm:pt>
    <dgm:pt modelId="{407ECCB1-6920-47A2-A3AF-7D97C1A8F493}" type="sibTrans" cxnId="{E8B6CA81-8B51-47E3-AFF3-4C955F0B8A78}">
      <dgm:prSet/>
      <dgm:spPr/>
      <dgm:t>
        <a:bodyPr/>
        <a:lstStyle/>
        <a:p>
          <a:pPr latinLnBrk="1"/>
          <a:endParaRPr lang="ko-KR" altLang="en-US"/>
        </a:p>
      </dgm:t>
    </dgm:pt>
    <dgm:pt modelId="{05FBA493-6987-4675-B9C2-1C2EA962549F}">
      <dgm:prSet phldrT="[텍스트]" custT="1"/>
      <dgm:spPr/>
      <dgm:t>
        <a:bodyPr/>
        <a:lstStyle/>
        <a:p>
          <a:pPr latinLnBrk="1">
            <a:lnSpc>
              <a:spcPct val="150000"/>
            </a:lnSpc>
          </a:pPr>
          <a:r>
            <a:rPr lang="en-US" altLang="ko-KR" sz="1600" dirty="0" smtClean="0"/>
            <a:t>Calculation(meteorological processing)</a:t>
          </a:r>
          <a:endParaRPr lang="ko-KR" altLang="en-US" sz="1600" dirty="0"/>
        </a:p>
      </dgm:t>
    </dgm:pt>
    <dgm:pt modelId="{2E79EABD-2695-4117-8483-4E4EB172539E}" type="parTrans" cxnId="{BF2D50CA-A688-45E1-9CE8-0CD2B5DC2E6C}">
      <dgm:prSet/>
      <dgm:spPr/>
      <dgm:t>
        <a:bodyPr/>
        <a:lstStyle/>
        <a:p>
          <a:pPr latinLnBrk="1"/>
          <a:endParaRPr lang="ko-KR" altLang="en-US"/>
        </a:p>
      </dgm:t>
    </dgm:pt>
    <dgm:pt modelId="{E026969D-CED9-4088-90E8-85E5627DFD34}" type="sibTrans" cxnId="{BF2D50CA-A688-45E1-9CE8-0CD2B5DC2E6C}">
      <dgm:prSet/>
      <dgm:spPr/>
      <dgm:t>
        <a:bodyPr/>
        <a:lstStyle/>
        <a:p>
          <a:pPr latinLnBrk="1"/>
          <a:endParaRPr lang="ko-KR" altLang="en-US"/>
        </a:p>
      </dgm:t>
    </dgm:pt>
    <dgm:pt modelId="{C3C801AD-46A6-4A2F-AFDC-541B003220C9}">
      <dgm:prSet phldrT="[텍스트]" custT="1"/>
      <dgm:spPr/>
      <dgm:t>
        <a:bodyPr/>
        <a:lstStyle/>
        <a:p>
          <a:pPr latinLnBrk="1">
            <a:lnSpc>
              <a:spcPct val="150000"/>
            </a:lnSpc>
          </a:pPr>
          <a:r>
            <a:rPr lang="en-US" altLang="ko-KR" sz="1600" dirty="0" smtClean="0"/>
            <a:t>Statistics calculation</a:t>
          </a:r>
          <a:endParaRPr lang="ko-KR" altLang="en-US" sz="1600" dirty="0"/>
        </a:p>
      </dgm:t>
    </dgm:pt>
    <dgm:pt modelId="{0DA19336-9EF4-498D-BB92-10C4784142B9}" type="parTrans" cxnId="{AC94AFB8-E4DB-4CE9-A5BF-27819FECF1BA}">
      <dgm:prSet/>
      <dgm:spPr/>
      <dgm:t>
        <a:bodyPr/>
        <a:lstStyle/>
        <a:p>
          <a:pPr latinLnBrk="1"/>
          <a:endParaRPr lang="ko-KR" altLang="en-US"/>
        </a:p>
      </dgm:t>
    </dgm:pt>
    <dgm:pt modelId="{2076030E-F0CB-4D6A-91C9-A09B9DC14920}" type="sibTrans" cxnId="{AC94AFB8-E4DB-4CE9-A5BF-27819FECF1BA}">
      <dgm:prSet/>
      <dgm:spPr/>
      <dgm:t>
        <a:bodyPr/>
        <a:lstStyle/>
        <a:p>
          <a:pPr latinLnBrk="1"/>
          <a:endParaRPr lang="ko-KR" altLang="en-US"/>
        </a:p>
      </dgm:t>
    </dgm:pt>
    <dgm:pt modelId="{5BF65EC5-8BD3-49CD-9FAE-885B62E37EE9}">
      <dgm:prSet phldrT="[텍스트]" custT="1"/>
      <dgm:spPr/>
      <dgm:t>
        <a:bodyPr/>
        <a:lstStyle/>
        <a:p>
          <a:pPr latinLnBrk="1">
            <a:lnSpc>
              <a:spcPct val="150000"/>
            </a:lnSpc>
          </a:pPr>
          <a:r>
            <a:rPr lang="en-US" altLang="ko-KR" sz="1600" dirty="0" smtClean="0"/>
            <a:t>File I/O</a:t>
          </a:r>
          <a:endParaRPr lang="ko-KR" altLang="en-US" sz="1600" dirty="0"/>
        </a:p>
      </dgm:t>
    </dgm:pt>
    <dgm:pt modelId="{1BF945D0-80C4-49B4-9A38-5BB4266CFB82}" type="parTrans" cxnId="{25F96633-E918-40FC-B392-8383D534C3D0}">
      <dgm:prSet/>
      <dgm:spPr/>
      <dgm:t>
        <a:bodyPr/>
        <a:lstStyle/>
        <a:p>
          <a:pPr latinLnBrk="1"/>
          <a:endParaRPr lang="ko-KR" altLang="en-US"/>
        </a:p>
      </dgm:t>
    </dgm:pt>
    <dgm:pt modelId="{C6E57B8E-8C14-45E6-B6AA-290B1C375B3B}" type="sibTrans" cxnId="{25F96633-E918-40FC-B392-8383D534C3D0}">
      <dgm:prSet/>
      <dgm:spPr/>
      <dgm:t>
        <a:bodyPr/>
        <a:lstStyle/>
        <a:p>
          <a:pPr latinLnBrk="1"/>
          <a:endParaRPr lang="ko-KR" altLang="en-US"/>
        </a:p>
      </dgm:t>
    </dgm:pt>
    <dgm:pt modelId="{A4E34795-9193-4C42-9321-582E67DAB90B}">
      <dgm:prSet phldrT="[텍스트]" custT="1"/>
      <dgm:spPr/>
      <dgm:t>
        <a:bodyPr/>
        <a:lstStyle/>
        <a:p>
          <a:pPr latinLnBrk="1">
            <a:lnSpc>
              <a:spcPct val="150000"/>
            </a:lnSpc>
          </a:pPr>
          <a:endParaRPr lang="ko-KR" altLang="en-US" sz="1600" dirty="0"/>
        </a:p>
      </dgm:t>
    </dgm:pt>
    <dgm:pt modelId="{2B305E6C-CE42-4C99-9CCA-7DC71F726522}" type="parTrans" cxnId="{4FEE33ED-677B-44C9-817D-08183BC376A0}">
      <dgm:prSet/>
      <dgm:spPr/>
      <dgm:t>
        <a:bodyPr/>
        <a:lstStyle/>
        <a:p>
          <a:pPr latinLnBrk="1"/>
          <a:endParaRPr lang="ko-KR" altLang="en-US"/>
        </a:p>
      </dgm:t>
    </dgm:pt>
    <dgm:pt modelId="{B686FDDC-1E1B-42E4-8903-5097DC73591F}" type="sibTrans" cxnId="{4FEE33ED-677B-44C9-817D-08183BC376A0}">
      <dgm:prSet/>
      <dgm:spPr/>
      <dgm:t>
        <a:bodyPr/>
        <a:lstStyle/>
        <a:p>
          <a:pPr latinLnBrk="1"/>
          <a:endParaRPr lang="ko-KR" altLang="en-US"/>
        </a:p>
      </dgm:t>
    </dgm:pt>
    <dgm:pt modelId="{91BB08D6-B01B-418E-A57B-33734076DBF8}" type="pres">
      <dgm:prSet presAssocID="{3709EB55-3233-41E1-8929-2C6B3EDC2B4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256C8A7-4849-44B0-8CCB-B7EC03C8A73A}" type="pres">
      <dgm:prSet presAssocID="{AC0A0642-5758-4362-B3EE-85262FC5D1ED}" presName="parentText" presStyleLbl="node1" presStyleIdx="0" presStyleCnt="2" custScaleY="60096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FBC6A03-F061-42BA-AB93-8D25F63C652B}" type="pres">
      <dgm:prSet presAssocID="{AC0A0642-5758-4362-B3EE-85262FC5D1ED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73C1F64-A978-4F87-B9BD-760CB7E80B55}" type="pres">
      <dgm:prSet presAssocID="{1E48153C-5B30-4624-9B32-B433216F1DAE}" presName="parentText" presStyleLbl="node1" presStyleIdx="1" presStyleCnt="2" custScaleY="60064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6B7C21A-5D73-4B45-8F1D-A7FDD8AC4FA2}" type="pres">
      <dgm:prSet presAssocID="{1E48153C-5B30-4624-9B32-B433216F1DAE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CE70D09A-58E6-4441-B7F0-C6658203EEF7}" type="presOf" srcId="{05FBA493-6987-4675-B9C2-1C2EA962549F}" destId="{0FBC6A03-F061-42BA-AB93-8D25F63C652B}" srcOrd="0" destOrd="3" presId="urn:microsoft.com/office/officeart/2005/8/layout/vList2"/>
    <dgm:cxn modelId="{AE6941C8-622E-4CAC-8A9E-D82ED8A216E7}" type="presOf" srcId="{8AA0EEA2-900D-4981-9A2A-BB7E66CE4AA7}" destId="{0FBC6A03-F061-42BA-AB93-8D25F63C652B}" srcOrd="0" destOrd="1" presId="urn:microsoft.com/office/officeart/2005/8/layout/vList2"/>
    <dgm:cxn modelId="{CD7A2849-A304-466C-9A43-8D36CC9BD1DD}" type="presOf" srcId="{21DBAC00-62F1-46D9-8059-28FFD5FD9AC2}" destId="{66B7C21A-5D73-4B45-8F1D-A7FDD8AC4FA2}" srcOrd="0" destOrd="0" presId="urn:microsoft.com/office/officeart/2005/8/layout/vList2"/>
    <dgm:cxn modelId="{810390F4-8935-4DCA-B22D-862ED1E4BF16}" type="presOf" srcId="{5BF65EC5-8BD3-49CD-9FAE-885B62E37EE9}" destId="{66B7C21A-5D73-4B45-8F1D-A7FDD8AC4FA2}" srcOrd="0" destOrd="2" presId="urn:microsoft.com/office/officeart/2005/8/layout/vList2"/>
    <dgm:cxn modelId="{BDB62A97-2419-499E-9E63-24C917EE490B}" srcId="{3709EB55-3233-41E1-8929-2C6B3EDC2B44}" destId="{AC0A0642-5758-4362-B3EE-85262FC5D1ED}" srcOrd="0" destOrd="0" parTransId="{CAB07CF5-E35C-4696-AF78-9C60D0CD4900}" sibTransId="{E007DB7A-7B17-4ED0-BCB4-0F51F5479094}"/>
    <dgm:cxn modelId="{8273CA35-C131-4BEE-90B7-FCB0CCE725B3}" type="presOf" srcId="{7783DA74-C0B1-471E-9C9A-9D7F1AF6D962}" destId="{0FBC6A03-F061-42BA-AB93-8D25F63C652B}" srcOrd="0" destOrd="2" presId="urn:microsoft.com/office/officeart/2005/8/layout/vList2"/>
    <dgm:cxn modelId="{E8B6CA81-8B51-47E3-AFF3-4C955F0B8A78}" srcId="{AC0A0642-5758-4362-B3EE-85262FC5D1ED}" destId="{7783DA74-C0B1-471E-9C9A-9D7F1AF6D962}" srcOrd="2" destOrd="0" parTransId="{FAA5EA18-C964-4AEC-9E32-97A32612FA18}" sibTransId="{407ECCB1-6920-47A2-A3AF-7D97C1A8F493}"/>
    <dgm:cxn modelId="{3882024E-8246-4B5D-94F6-38391F6FB07A}" srcId="{1E48153C-5B30-4624-9B32-B433216F1DAE}" destId="{21DBAC00-62F1-46D9-8059-28FFD5FD9AC2}" srcOrd="0" destOrd="0" parTransId="{88E19AE7-929B-4A67-ABBB-48AF20580285}" sibTransId="{B33D3E1E-BED2-476D-B35E-8D36B9CA7210}"/>
    <dgm:cxn modelId="{8638CE9F-6C3D-4777-A2DC-6606EA95307A}" srcId="{AC0A0642-5758-4362-B3EE-85262FC5D1ED}" destId="{1B39FB45-4DCE-49C6-A460-26C21C410FE0}" srcOrd="0" destOrd="0" parTransId="{798EE6AA-1EA8-477E-8294-5FC3D7A0D728}" sibTransId="{1505BBF8-88F6-452C-BF12-43F2453404A9}"/>
    <dgm:cxn modelId="{08D635BF-EFB0-4E0D-83D0-13151A8726FE}" type="presOf" srcId="{1B39FB45-4DCE-49C6-A460-26C21C410FE0}" destId="{0FBC6A03-F061-42BA-AB93-8D25F63C652B}" srcOrd="0" destOrd="0" presId="urn:microsoft.com/office/officeart/2005/8/layout/vList2"/>
    <dgm:cxn modelId="{F8A3A707-412E-42DB-B891-499EEC818D26}" srcId="{AC0A0642-5758-4362-B3EE-85262FC5D1ED}" destId="{8AA0EEA2-900D-4981-9A2A-BB7E66CE4AA7}" srcOrd="1" destOrd="0" parTransId="{B16D72AC-12F6-4F88-9838-E5FA727B4D74}" sibTransId="{A33890C4-DA89-45B5-A989-F3DB3A3B8396}"/>
    <dgm:cxn modelId="{FE4B8781-2C6C-4973-8FD9-61CCC830C35F}" type="presOf" srcId="{C3C801AD-46A6-4A2F-AFDC-541B003220C9}" destId="{66B7C21A-5D73-4B45-8F1D-A7FDD8AC4FA2}" srcOrd="0" destOrd="1" presId="urn:microsoft.com/office/officeart/2005/8/layout/vList2"/>
    <dgm:cxn modelId="{3264011B-8FE1-4B45-94B7-55C85AAA9CD3}" srcId="{3709EB55-3233-41E1-8929-2C6B3EDC2B44}" destId="{1E48153C-5B30-4624-9B32-B433216F1DAE}" srcOrd="1" destOrd="0" parTransId="{093C9A3B-B8DC-4B1D-AAB9-7086B77CAD53}" sibTransId="{964C8A07-6547-466B-BD60-1B554A1E2D3C}"/>
    <dgm:cxn modelId="{4FEE33ED-677B-44C9-817D-08183BC376A0}" srcId="{AC0A0642-5758-4362-B3EE-85262FC5D1ED}" destId="{A4E34795-9193-4C42-9321-582E67DAB90B}" srcOrd="4" destOrd="0" parTransId="{2B305E6C-CE42-4C99-9CCA-7DC71F726522}" sibTransId="{B686FDDC-1E1B-42E4-8903-5097DC73591F}"/>
    <dgm:cxn modelId="{BF2D50CA-A688-45E1-9CE8-0CD2B5DC2E6C}" srcId="{AC0A0642-5758-4362-B3EE-85262FC5D1ED}" destId="{05FBA493-6987-4675-B9C2-1C2EA962549F}" srcOrd="3" destOrd="0" parTransId="{2E79EABD-2695-4117-8483-4E4EB172539E}" sibTransId="{E026969D-CED9-4088-90E8-85E5627DFD34}"/>
    <dgm:cxn modelId="{50B96400-6ED9-497C-80F3-42FD6598F72C}" type="presOf" srcId="{3709EB55-3233-41E1-8929-2C6B3EDC2B44}" destId="{91BB08D6-B01B-418E-A57B-33734076DBF8}" srcOrd="0" destOrd="0" presId="urn:microsoft.com/office/officeart/2005/8/layout/vList2"/>
    <dgm:cxn modelId="{25F96633-E918-40FC-B392-8383D534C3D0}" srcId="{1E48153C-5B30-4624-9B32-B433216F1DAE}" destId="{5BF65EC5-8BD3-49CD-9FAE-885B62E37EE9}" srcOrd="2" destOrd="0" parTransId="{1BF945D0-80C4-49B4-9A38-5BB4266CFB82}" sibTransId="{C6E57B8E-8C14-45E6-B6AA-290B1C375B3B}"/>
    <dgm:cxn modelId="{5F1298D0-B623-429B-97DE-B6B1F3EE87CE}" type="presOf" srcId="{AC0A0642-5758-4362-B3EE-85262FC5D1ED}" destId="{5256C8A7-4849-44B0-8CCB-B7EC03C8A73A}" srcOrd="0" destOrd="0" presId="urn:microsoft.com/office/officeart/2005/8/layout/vList2"/>
    <dgm:cxn modelId="{B6037A2D-36A5-4841-8D37-786F3EA5B68D}" type="presOf" srcId="{1E48153C-5B30-4624-9B32-B433216F1DAE}" destId="{D73C1F64-A978-4F87-B9BD-760CB7E80B55}" srcOrd="0" destOrd="0" presId="urn:microsoft.com/office/officeart/2005/8/layout/vList2"/>
    <dgm:cxn modelId="{67217D23-720B-4C98-A4C8-A84F5CF81085}" type="presOf" srcId="{A4E34795-9193-4C42-9321-582E67DAB90B}" destId="{0FBC6A03-F061-42BA-AB93-8D25F63C652B}" srcOrd="0" destOrd="4" presId="urn:microsoft.com/office/officeart/2005/8/layout/vList2"/>
    <dgm:cxn modelId="{AC94AFB8-E4DB-4CE9-A5BF-27819FECF1BA}" srcId="{1E48153C-5B30-4624-9B32-B433216F1DAE}" destId="{C3C801AD-46A6-4A2F-AFDC-541B003220C9}" srcOrd="1" destOrd="0" parTransId="{0DA19336-9EF4-498D-BB92-10C4784142B9}" sibTransId="{2076030E-F0CB-4D6A-91C9-A09B9DC14920}"/>
    <dgm:cxn modelId="{C8CDAE3C-DFCB-4285-B99B-127AA0FF6CAD}" type="presParOf" srcId="{91BB08D6-B01B-418E-A57B-33734076DBF8}" destId="{5256C8A7-4849-44B0-8CCB-B7EC03C8A73A}" srcOrd="0" destOrd="0" presId="urn:microsoft.com/office/officeart/2005/8/layout/vList2"/>
    <dgm:cxn modelId="{7AAF3C15-0DDC-40D4-8A40-663531B15983}" type="presParOf" srcId="{91BB08D6-B01B-418E-A57B-33734076DBF8}" destId="{0FBC6A03-F061-42BA-AB93-8D25F63C652B}" srcOrd="1" destOrd="0" presId="urn:microsoft.com/office/officeart/2005/8/layout/vList2"/>
    <dgm:cxn modelId="{4B5F3A0C-125D-4A70-A05A-1F27255D77C7}" type="presParOf" srcId="{91BB08D6-B01B-418E-A57B-33734076DBF8}" destId="{D73C1F64-A978-4F87-B9BD-760CB7E80B55}" srcOrd="2" destOrd="0" presId="urn:microsoft.com/office/officeart/2005/8/layout/vList2"/>
    <dgm:cxn modelId="{52059B3B-5033-415A-8B12-63DDEEF80343}" type="presParOf" srcId="{91BB08D6-B01B-418E-A57B-33734076DBF8}" destId="{66B7C21A-5D73-4B45-8F1D-A7FDD8AC4FA2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56C8A7-4849-44B0-8CCB-B7EC03C8A73A}">
      <dsp:nvSpPr>
        <dsp:cNvPr id="0" name=""/>
        <dsp:cNvSpPr/>
      </dsp:nvSpPr>
      <dsp:spPr>
        <a:xfrm>
          <a:off x="0" y="15362"/>
          <a:ext cx="7272867" cy="719998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800" kern="1200" dirty="0" smtClean="0"/>
            <a:t>Common module of Algorithm</a:t>
          </a:r>
          <a:endParaRPr lang="ko-KR" altLang="en-US" sz="1800" kern="1200" dirty="0"/>
        </a:p>
      </dsp:txBody>
      <dsp:txXfrm>
        <a:off x="35147" y="50509"/>
        <a:ext cx="7202573" cy="649704"/>
      </dsp:txXfrm>
    </dsp:sp>
    <dsp:sp modelId="{0FBC6A03-F061-42BA-AB93-8D25F63C652B}">
      <dsp:nvSpPr>
        <dsp:cNvPr id="0" name=""/>
        <dsp:cNvSpPr/>
      </dsp:nvSpPr>
      <dsp:spPr>
        <a:xfrm>
          <a:off x="0" y="735360"/>
          <a:ext cx="7272867" cy="2119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0914" tIns="20320" rIns="113792" bIns="20320" numCol="1" spcCol="1270" anchor="t" anchorCtr="0">
          <a:noAutofit/>
        </a:bodyPr>
        <a:lstStyle/>
        <a:p>
          <a:pPr marL="171450" lvl="1" indent="-171450" algn="l" defTabSz="711200" latinLnBrk="1">
            <a:lnSpc>
              <a:spcPct val="15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altLang="ko-KR" sz="1600" kern="1200" dirty="0" smtClean="0"/>
            <a:t>Message output &amp; Program termination</a:t>
          </a:r>
          <a:endParaRPr lang="ko-KR" altLang="en-US" sz="1600" kern="1200" dirty="0"/>
        </a:p>
        <a:p>
          <a:pPr marL="171450" lvl="1" indent="-171450" algn="l" defTabSz="711200" latinLnBrk="1">
            <a:lnSpc>
              <a:spcPct val="15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altLang="ko-KR" sz="1600" kern="1200" dirty="0" smtClean="0"/>
            <a:t>Data type &amp; Global variance/constants</a:t>
          </a:r>
          <a:endParaRPr lang="ko-KR" altLang="en-US" sz="1600" kern="1200" dirty="0"/>
        </a:p>
        <a:p>
          <a:pPr marL="171450" lvl="1" indent="-171450" algn="l" defTabSz="711200" latinLnBrk="1">
            <a:lnSpc>
              <a:spcPct val="15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altLang="ko-KR" sz="1600" kern="1200" dirty="0" smtClean="0"/>
            <a:t>File I/O &amp; Data loading</a:t>
          </a:r>
          <a:endParaRPr lang="ko-KR" altLang="en-US" sz="1600" kern="1200" dirty="0"/>
        </a:p>
        <a:p>
          <a:pPr marL="171450" lvl="1" indent="-171450" algn="l" defTabSz="711200" latinLnBrk="1">
            <a:lnSpc>
              <a:spcPct val="15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altLang="ko-KR" sz="1600" kern="1200" dirty="0" smtClean="0"/>
            <a:t>Calculation(meteorological processing)</a:t>
          </a:r>
          <a:endParaRPr lang="ko-KR" altLang="en-US" sz="1600" kern="1200" dirty="0"/>
        </a:p>
        <a:p>
          <a:pPr marL="171450" lvl="1" indent="-171450" algn="l" defTabSz="711200" latinLnBrk="1">
            <a:lnSpc>
              <a:spcPct val="15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1600" kern="1200" dirty="0"/>
        </a:p>
      </dsp:txBody>
      <dsp:txXfrm>
        <a:off x="0" y="735360"/>
        <a:ext cx="7272867" cy="2119680"/>
      </dsp:txXfrm>
    </dsp:sp>
    <dsp:sp modelId="{D73C1F64-A978-4F87-B9BD-760CB7E80B55}">
      <dsp:nvSpPr>
        <dsp:cNvPr id="0" name=""/>
        <dsp:cNvSpPr/>
      </dsp:nvSpPr>
      <dsp:spPr>
        <a:xfrm>
          <a:off x="0" y="2855040"/>
          <a:ext cx="7272867" cy="719614"/>
        </a:xfrm>
        <a:prstGeom prst="roundRect">
          <a:avLst/>
        </a:prstGeom>
        <a:solidFill>
          <a:schemeClr val="accent1">
            <a:shade val="50000"/>
            <a:hueOff val="361436"/>
            <a:satOff val="-7560"/>
            <a:lumOff val="420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800" kern="1200" dirty="0" smtClean="0"/>
            <a:t>Common module of Verification code</a:t>
          </a:r>
          <a:endParaRPr lang="ko-KR" altLang="en-US" sz="1800" kern="1200" dirty="0"/>
        </a:p>
      </dsp:txBody>
      <dsp:txXfrm>
        <a:off x="35129" y="2890169"/>
        <a:ext cx="7202609" cy="649356"/>
      </dsp:txXfrm>
    </dsp:sp>
    <dsp:sp modelId="{66B7C21A-5D73-4B45-8F1D-A7FDD8AC4FA2}">
      <dsp:nvSpPr>
        <dsp:cNvPr id="0" name=""/>
        <dsp:cNvSpPr/>
      </dsp:nvSpPr>
      <dsp:spPr>
        <a:xfrm>
          <a:off x="0" y="3574655"/>
          <a:ext cx="7272867" cy="1258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0914" tIns="20320" rIns="113792" bIns="20320" numCol="1" spcCol="1270" anchor="t" anchorCtr="0">
          <a:noAutofit/>
        </a:bodyPr>
        <a:lstStyle/>
        <a:p>
          <a:pPr marL="171450" lvl="1" indent="-171450" algn="l" defTabSz="711200" latinLnBrk="1">
            <a:lnSpc>
              <a:spcPct val="15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altLang="ko-KR" sz="1600" kern="1200" dirty="0" smtClean="0"/>
            <a:t>Calculation time &amp; colocation</a:t>
          </a:r>
          <a:endParaRPr lang="ko-KR" altLang="en-US" sz="1600" kern="1200" dirty="0"/>
        </a:p>
        <a:p>
          <a:pPr marL="171450" lvl="1" indent="-171450" algn="l" defTabSz="711200" latinLnBrk="1">
            <a:lnSpc>
              <a:spcPct val="15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altLang="ko-KR" sz="1600" kern="1200" dirty="0" smtClean="0"/>
            <a:t>Statistics calculation</a:t>
          </a:r>
          <a:endParaRPr lang="ko-KR" altLang="en-US" sz="1600" kern="1200" dirty="0"/>
        </a:p>
        <a:p>
          <a:pPr marL="171450" lvl="1" indent="-171450" algn="l" defTabSz="711200" latinLnBrk="1">
            <a:lnSpc>
              <a:spcPct val="15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altLang="ko-KR" sz="1600" kern="1200" dirty="0" smtClean="0"/>
            <a:t>File I/O</a:t>
          </a:r>
          <a:endParaRPr lang="ko-KR" altLang="en-US" sz="1600" kern="1200" dirty="0"/>
        </a:p>
      </dsp:txBody>
      <dsp:txXfrm>
        <a:off x="0" y="3574655"/>
        <a:ext cx="7272867" cy="12585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862" cy="497333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0294" y="2"/>
            <a:ext cx="2945862" cy="497333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r">
              <a:defRPr sz="1200"/>
            </a:lvl1pPr>
          </a:lstStyle>
          <a:p>
            <a:fld id="{12701F39-86D9-4593-ABAE-3AC08DC56B59}" type="datetimeFigureOut">
              <a:rPr lang="ko-KR" altLang="en-US" smtClean="0"/>
              <a:t>2019-06-26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29305"/>
            <a:ext cx="2945862" cy="497333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0294" y="9429305"/>
            <a:ext cx="2945862" cy="497333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r">
              <a:defRPr sz="1200"/>
            </a:lvl1pPr>
          </a:lstStyle>
          <a:p>
            <a:fld id="{64FD8BA0-CBF5-4777-A474-53740E8D45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28388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5659" cy="498057"/>
          </a:xfrm>
          <a:prstGeom prst="rect">
            <a:avLst/>
          </a:prstGeom>
        </p:spPr>
        <p:txBody>
          <a:bodyPr vert="horz" lIns="91423" tIns="45712" rIns="91423" bIns="45712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6" y="0"/>
            <a:ext cx="2945659" cy="498057"/>
          </a:xfrm>
          <a:prstGeom prst="rect">
            <a:avLst/>
          </a:prstGeom>
        </p:spPr>
        <p:txBody>
          <a:bodyPr vert="horz" lIns="91423" tIns="45712" rIns="91423" bIns="45712" rtlCol="0"/>
          <a:lstStyle>
            <a:lvl1pPr algn="r">
              <a:defRPr sz="1200"/>
            </a:lvl1pPr>
          </a:lstStyle>
          <a:p>
            <a:fld id="{EBC516A3-D854-4AE4-807A-47DF9B9A07DA}" type="datetimeFigureOut">
              <a:rPr lang="ko-KR" altLang="en-US" smtClean="0"/>
              <a:t>2019-06-26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050925" y="1241425"/>
            <a:ext cx="4695825" cy="3348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3" tIns="45712" rIns="91423" bIns="45712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23" tIns="45712" rIns="91423" bIns="45712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3" y="9428585"/>
            <a:ext cx="2945659" cy="498055"/>
          </a:xfrm>
          <a:prstGeom prst="rect">
            <a:avLst/>
          </a:prstGeom>
        </p:spPr>
        <p:txBody>
          <a:bodyPr vert="horz" lIns="91423" tIns="45712" rIns="91423" bIns="45712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6" y="9428585"/>
            <a:ext cx="2945659" cy="498055"/>
          </a:xfrm>
          <a:prstGeom prst="rect">
            <a:avLst/>
          </a:prstGeom>
        </p:spPr>
        <p:txBody>
          <a:bodyPr vert="horz" lIns="91423" tIns="45712" rIns="91423" bIns="45712" rtlCol="0" anchor="b"/>
          <a:lstStyle>
            <a:lvl1pPr algn="r">
              <a:defRPr sz="1200"/>
            </a:lvl1pPr>
          </a:lstStyle>
          <a:p>
            <a:fld id="{47603F7B-FB1D-4ADE-9B92-704D9BC48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2302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67745" rtl="0" eaLnBrk="1" latinLnBrk="1" hangingPunct="1">
      <a:defRPr sz="1401" kern="1200">
        <a:solidFill>
          <a:schemeClr val="tx1"/>
        </a:solidFill>
        <a:latin typeface="+mn-lt"/>
        <a:ea typeface="+mn-ea"/>
        <a:cs typeface="+mn-cs"/>
      </a:defRPr>
    </a:lvl1pPr>
    <a:lvl2pPr marL="533872" algn="l" defTabSz="1067745" rtl="0" eaLnBrk="1" latinLnBrk="1" hangingPunct="1">
      <a:defRPr sz="1401" kern="1200">
        <a:solidFill>
          <a:schemeClr val="tx1"/>
        </a:solidFill>
        <a:latin typeface="+mn-lt"/>
        <a:ea typeface="+mn-ea"/>
        <a:cs typeface="+mn-cs"/>
      </a:defRPr>
    </a:lvl2pPr>
    <a:lvl3pPr marL="1067745" algn="l" defTabSz="1067745" rtl="0" eaLnBrk="1" latinLnBrk="1" hangingPunct="1">
      <a:defRPr sz="1401" kern="1200">
        <a:solidFill>
          <a:schemeClr val="tx1"/>
        </a:solidFill>
        <a:latin typeface="+mn-lt"/>
        <a:ea typeface="+mn-ea"/>
        <a:cs typeface="+mn-cs"/>
      </a:defRPr>
    </a:lvl3pPr>
    <a:lvl4pPr marL="1601617" algn="l" defTabSz="1067745" rtl="0" eaLnBrk="1" latinLnBrk="1" hangingPunct="1">
      <a:defRPr sz="1401" kern="1200">
        <a:solidFill>
          <a:schemeClr val="tx1"/>
        </a:solidFill>
        <a:latin typeface="+mn-lt"/>
        <a:ea typeface="+mn-ea"/>
        <a:cs typeface="+mn-cs"/>
      </a:defRPr>
    </a:lvl4pPr>
    <a:lvl5pPr marL="2135490" algn="l" defTabSz="1067745" rtl="0" eaLnBrk="1" latinLnBrk="1" hangingPunct="1">
      <a:defRPr sz="1401" kern="1200">
        <a:solidFill>
          <a:schemeClr val="tx1"/>
        </a:solidFill>
        <a:latin typeface="+mn-lt"/>
        <a:ea typeface="+mn-ea"/>
        <a:cs typeface="+mn-cs"/>
      </a:defRPr>
    </a:lvl5pPr>
    <a:lvl6pPr marL="2669362" algn="l" defTabSz="1067745" rtl="0" eaLnBrk="1" latinLnBrk="1" hangingPunct="1">
      <a:defRPr sz="1401" kern="1200">
        <a:solidFill>
          <a:schemeClr val="tx1"/>
        </a:solidFill>
        <a:latin typeface="+mn-lt"/>
        <a:ea typeface="+mn-ea"/>
        <a:cs typeface="+mn-cs"/>
      </a:defRPr>
    </a:lvl6pPr>
    <a:lvl7pPr marL="3203235" algn="l" defTabSz="1067745" rtl="0" eaLnBrk="1" latinLnBrk="1" hangingPunct="1">
      <a:defRPr sz="1401" kern="1200">
        <a:solidFill>
          <a:schemeClr val="tx1"/>
        </a:solidFill>
        <a:latin typeface="+mn-lt"/>
        <a:ea typeface="+mn-ea"/>
        <a:cs typeface="+mn-cs"/>
      </a:defRPr>
    </a:lvl7pPr>
    <a:lvl8pPr marL="3737107" algn="l" defTabSz="1067745" rtl="0" eaLnBrk="1" latinLnBrk="1" hangingPunct="1">
      <a:defRPr sz="1401" kern="1200">
        <a:solidFill>
          <a:schemeClr val="tx1"/>
        </a:solidFill>
        <a:latin typeface="+mn-lt"/>
        <a:ea typeface="+mn-ea"/>
        <a:cs typeface="+mn-cs"/>
      </a:defRPr>
    </a:lvl8pPr>
    <a:lvl9pPr marL="4270980" algn="l" defTabSz="1067745" rtl="0" eaLnBrk="1" latinLnBrk="1" hangingPunct="1">
      <a:defRPr sz="140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050925" y="1241425"/>
            <a:ext cx="4695825" cy="33480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We have carried out ~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03F7B-FB1D-4ADE-9B92-704D9BC48E7D}" type="slidenum">
              <a:rPr lang="ko-KR" altLang="en-US" smtClean="0"/>
              <a:t>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3634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aseline="0" dirty="0" smtClean="0"/>
              <a:t>This process </a:t>
            </a:r>
            <a:r>
              <a:rPr lang="en-US" altLang="ko-KR" sz="1200" baseline="0" dirty="0" smtClean="0"/>
              <a:t>is  commercialization of algorithm.</a:t>
            </a:r>
            <a:endParaRPr lang="en-US" altLang="ko-KR" sz="1200" dirty="0" smtClean="0"/>
          </a:p>
          <a:p>
            <a:r>
              <a:rPr lang="en-US" altLang="ko-KR" sz="1200" dirty="0" smtClean="0"/>
              <a:t>Algorithms have been developed for the generation of meteorological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products</a:t>
            </a:r>
            <a:r>
              <a:rPr lang="en-US" altLang="ko-KR" sz="1200" dirty="0" smtClean="0"/>
              <a:t>, and a common test bed has been developed to apply them to production.</a:t>
            </a:r>
          </a:p>
          <a:p>
            <a:r>
              <a:rPr lang="en-US" altLang="ko-KR" sz="1200" dirty="0" err="1" smtClean="0"/>
              <a:t>Soletop</a:t>
            </a:r>
            <a:r>
              <a:rPr lang="en-US" altLang="ko-KR" sz="1200" dirty="0" smtClean="0"/>
              <a:t> Co., Ltd. has carried out environment and function improvement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that the algorithm test / verification can be smoothly performed in a common test bed.</a:t>
            </a:r>
          </a:p>
          <a:p>
            <a:endParaRPr lang="ko-KR" altLang="en-US" sz="14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03F7B-FB1D-4ADE-9B92-704D9BC48E7D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00860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03F7B-FB1D-4ADE-9B92-704D9BC48E7D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4380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6774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Algorithm</a:t>
            </a:r>
            <a:r>
              <a:rPr lang="en-US" altLang="ko-KR" sz="14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developers register primitive code at MATE.</a:t>
            </a:r>
          </a:p>
          <a:p>
            <a:pPr marL="0" marR="0" lvl="0" indent="0" algn="l" defTabSz="106774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4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ko-KR" sz="14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Soletop</a:t>
            </a:r>
            <a:r>
              <a:rPr lang="en-US" altLang="ko-KR" sz="14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converts primitive code into commercial code by applying standardization/modularization.</a:t>
            </a:r>
            <a:endParaRPr lang="en-US" altLang="ko-KR" sz="14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ko-KR" dirty="0" smtClean="0"/>
          </a:p>
          <a:p>
            <a:r>
              <a:rPr lang="en-US" altLang="ko-KR" dirty="0" smtClean="0"/>
              <a:t>However,</a:t>
            </a:r>
            <a:r>
              <a:rPr lang="en-US" altLang="ko-KR" baseline="0" dirty="0" smtClean="0"/>
              <a:t> if the developer improves the algorithm, the changed code is reviewed and reflected in the existing standardized code.</a:t>
            </a:r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If the updated code identifies a number of functions of the same function, it has been added as a new common module.</a:t>
            </a:r>
          </a:p>
          <a:p>
            <a:endParaRPr lang="en-US" altLang="ko-KR" baseline="0" dirty="0" smtClean="0"/>
          </a:p>
          <a:p>
            <a:pPr marL="0" marR="0" lvl="0" indent="0" algn="l" defTabSz="106774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aseline="0" dirty="0" smtClean="0"/>
              <a:t>when code is updated, we retry.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And the</a:t>
            </a:r>
            <a:r>
              <a:rPr lang="en-US" altLang="ko-KR" baseline="0" dirty="0" smtClean="0"/>
              <a:t> development cycle is repeated.</a:t>
            </a:r>
          </a:p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03F7B-FB1D-4ADE-9B92-704D9BC48E7D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13564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400" dirty="0" smtClean="0"/>
              <a:t>This</a:t>
            </a:r>
            <a:r>
              <a:rPr lang="en-US" altLang="ko-KR" sz="1400" baseline="0" dirty="0" smtClean="0"/>
              <a:t> </a:t>
            </a:r>
            <a:r>
              <a:rPr lang="en-US" altLang="ko-KR" sz="1400" baseline="0" dirty="0" smtClean="0"/>
              <a:t>timeline </a:t>
            </a:r>
            <a:r>
              <a:rPr lang="en-US" altLang="ko-KR" sz="1400" baseline="0" dirty="0" smtClean="0"/>
              <a:t>is work list by year.</a:t>
            </a:r>
            <a:endParaRPr lang="en-US" altLang="ko-KR" sz="1400" baseline="0" dirty="0"/>
          </a:p>
          <a:p>
            <a:r>
              <a:rPr lang="en-US" altLang="ko-KR" sz="1400" baseline="0" dirty="0" smtClean="0"/>
              <a:t>The first step is distribution of algorithm development coding guidelines so that developers can follow. </a:t>
            </a:r>
            <a:endParaRPr lang="en-US" altLang="ko-KR" sz="1400" baseline="0" dirty="0" smtClean="0"/>
          </a:p>
          <a:p>
            <a:r>
              <a:rPr lang="en-US" altLang="ko-KR" sz="1400" baseline="0" dirty="0" smtClean="0"/>
              <a:t>This </a:t>
            </a:r>
            <a:r>
              <a:rPr lang="en-US" altLang="ko-KR" sz="1400" baseline="0" dirty="0" smtClean="0"/>
              <a:t>step is effective for code update &amp; change.</a:t>
            </a:r>
          </a:p>
          <a:p>
            <a:endParaRPr lang="en-US" altLang="ko-KR" sz="1400" baseline="0" dirty="0" smtClean="0"/>
          </a:p>
          <a:p>
            <a:r>
              <a:rPr lang="en-US" altLang="ko-KR" sz="1400" baseline="0" dirty="0" smtClean="0">
                <a:solidFill>
                  <a:srgbClr val="FF0000"/>
                </a:solidFill>
              </a:rPr>
              <a:t>We </a:t>
            </a:r>
            <a:r>
              <a:rPr lang="en-US" altLang="ko-KR" sz="1400" baseline="0" dirty="0" smtClean="0">
                <a:solidFill>
                  <a:srgbClr val="FF0000"/>
                </a:solidFill>
              </a:rPr>
              <a:t>suggest rules for easy updating </a:t>
            </a:r>
            <a:r>
              <a:rPr lang="en-US" altLang="ko-KR" sz="1400" b="0" i="0" u="none" strike="noStrike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through algorithm</a:t>
            </a:r>
            <a:r>
              <a:rPr lang="en-US" altLang="ko-KR" sz="1400" b="0" i="0" u="none" strike="noStrike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development coding guidelines.</a:t>
            </a:r>
          </a:p>
          <a:p>
            <a:endParaRPr lang="en-US" altLang="ko-KR" sz="14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ko-KR" sz="14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 is development of common test bed &amp; utilities. This step is environment configuration of development algorithm.</a:t>
            </a:r>
          </a:p>
          <a:p>
            <a:r>
              <a:rPr lang="en-US" altLang="ko-KR" sz="14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provides tools such as comparing data of GK-2A's simulated outputs with data of other reference materials, judging violation of guidelines.</a:t>
            </a:r>
          </a:p>
          <a:p>
            <a:endParaRPr lang="en-US" altLang="ko-KR" sz="14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ko-KR" sz="14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code</a:t>
            </a:r>
            <a:r>
              <a:rPr lang="en-US" altLang="ko-KR" sz="14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standardization/modularization is divided into major products and additional products.</a:t>
            </a:r>
          </a:p>
          <a:p>
            <a:r>
              <a:rPr lang="en-US" altLang="ko-KR" sz="14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development of major products codes was the priority.</a:t>
            </a:r>
          </a:p>
          <a:p>
            <a:r>
              <a:rPr lang="en-US" altLang="ko-KR" sz="14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IOT(In Orbit Test)</a:t>
            </a:r>
            <a:r>
              <a:rPr lang="en-US" altLang="ko-KR" sz="14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GK-2A</a:t>
            </a:r>
            <a:r>
              <a:rPr lang="en-US" altLang="ko-KR" sz="14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4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 continue through</a:t>
            </a:r>
            <a:r>
              <a:rPr lang="en-US" altLang="ko-KR" sz="14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 </a:t>
            </a:r>
            <a:r>
              <a:rPr lang="en-US" altLang="ko-KR" sz="14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July.</a:t>
            </a:r>
          </a:p>
          <a:p>
            <a:r>
              <a:rPr lang="en-US" altLang="ko-KR" sz="14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n-US" altLang="ko-KR" sz="14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GK-2A forecasting service will start at the end of July.</a:t>
            </a:r>
            <a:endParaRPr lang="en-US" altLang="ko-KR" sz="14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03F7B-FB1D-4ADE-9B92-704D9BC48E7D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98535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dirty="0" smtClean="0">
                <a:latin typeface="+mn-ea"/>
                <a:ea typeface="+mn-ea"/>
              </a:rPr>
              <a:t>We have provided developers and researchers with useful features that </a:t>
            </a:r>
            <a:r>
              <a:rPr lang="en-US" altLang="ko-KR" sz="1200" dirty="0" smtClean="0">
                <a:latin typeface="+mn-ea"/>
                <a:ea typeface="+mn-ea"/>
              </a:rPr>
              <a:t>a common</a:t>
            </a:r>
            <a:r>
              <a:rPr lang="en-US" altLang="ko-KR" sz="1200" baseline="0" dirty="0" smtClean="0">
                <a:latin typeface="+mn-ea"/>
                <a:ea typeface="+mn-ea"/>
              </a:rPr>
              <a:t> testbed(</a:t>
            </a:r>
            <a:r>
              <a:rPr lang="en-US" altLang="ko-KR" sz="1200" dirty="0" smtClean="0">
                <a:latin typeface="+mn-ea"/>
                <a:ea typeface="+mn-ea"/>
              </a:rPr>
              <a:t>MATE(Meteorological </a:t>
            </a:r>
            <a:r>
              <a:rPr lang="en-US" altLang="ko-KR" sz="1200" dirty="0" smtClean="0">
                <a:latin typeface="+mn-ea"/>
                <a:ea typeface="+mn-ea"/>
              </a:rPr>
              <a:t>Algorithm</a:t>
            </a:r>
            <a:r>
              <a:rPr lang="en-US" altLang="ko-KR" sz="1200" baseline="0" dirty="0" smtClean="0">
                <a:latin typeface="+mn-ea"/>
                <a:ea typeface="+mn-ea"/>
              </a:rPr>
              <a:t> Testbed Environment</a:t>
            </a:r>
            <a:r>
              <a:rPr lang="en-US" altLang="ko-KR" sz="1200" baseline="0" dirty="0" smtClean="0">
                <a:latin typeface="+mn-ea"/>
                <a:ea typeface="+mn-ea"/>
              </a:rPr>
              <a:t>))</a:t>
            </a:r>
            <a:r>
              <a:rPr lang="en-US" altLang="ko-KR" sz="1200" dirty="0" smtClean="0">
                <a:latin typeface="+mn-ea"/>
                <a:ea typeface="+mn-ea"/>
              </a:rPr>
              <a:t> </a:t>
            </a:r>
            <a:r>
              <a:rPr lang="en-US" altLang="ko-KR" sz="1200" dirty="0" smtClean="0">
                <a:latin typeface="+mn-ea"/>
                <a:ea typeface="+mn-ea"/>
              </a:rPr>
              <a:t>offers.</a:t>
            </a:r>
          </a:p>
          <a:p>
            <a:endParaRPr lang="en-US" altLang="ko-KR" sz="1200" dirty="0" smtClean="0">
              <a:latin typeface="+mn-ea"/>
              <a:ea typeface="+mn-ea"/>
            </a:endParaRPr>
          </a:p>
          <a:p>
            <a:r>
              <a:rPr lang="en-US" altLang="ko-KR" sz="1200" dirty="0" smtClean="0">
                <a:latin typeface="+mn-ea"/>
                <a:ea typeface="+mn-ea"/>
              </a:rPr>
              <a:t>Researcher </a:t>
            </a:r>
            <a:r>
              <a:rPr lang="en-US" altLang="ko-KR" sz="1200" dirty="0" smtClean="0">
                <a:latin typeface="+mn-ea"/>
                <a:ea typeface="+mn-ea"/>
              </a:rPr>
              <a:t>(KMA, NMSC</a:t>
            </a:r>
            <a:r>
              <a:rPr lang="en-US" altLang="ko-KR" sz="1200" dirty="0" smtClean="0">
                <a:latin typeface="+mn-ea"/>
                <a:ea typeface="+mn-ea"/>
              </a:rPr>
              <a:t>), developer (professionals from university),</a:t>
            </a:r>
            <a:r>
              <a:rPr lang="en-US" altLang="ko-KR" sz="1200" baseline="0" dirty="0" smtClean="0">
                <a:latin typeface="+mn-ea"/>
                <a:ea typeface="+mn-ea"/>
              </a:rPr>
              <a:t> and </a:t>
            </a:r>
            <a:r>
              <a:rPr lang="en-US" altLang="ko-KR" sz="1200" baseline="0" dirty="0" err="1" smtClean="0">
                <a:latin typeface="+mn-ea"/>
                <a:ea typeface="+mn-ea"/>
              </a:rPr>
              <a:t>soletop</a:t>
            </a:r>
            <a:r>
              <a:rPr lang="en-US" altLang="ko-KR" sz="1200" baseline="0" dirty="0" smtClean="0">
                <a:latin typeface="+mn-ea"/>
                <a:ea typeface="+mn-ea"/>
              </a:rPr>
              <a:t> need a common ground to enable shared thinking.</a:t>
            </a:r>
          </a:p>
          <a:p>
            <a:endParaRPr lang="en-US" altLang="ko-KR" sz="1200" baseline="0" dirty="0" smtClean="0">
              <a:latin typeface="+mn-ea"/>
              <a:ea typeface="+mn-ea"/>
            </a:endParaRPr>
          </a:p>
          <a:p>
            <a:r>
              <a:rPr lang="en-US" altLang="ko-KR" sz="1200" baseline="0" dirty="0" smtClean="0">
                <a:latin typeface="+mn-ea"/>
                <a:ea typeface="+mn-ea"/>
              </a:rPr>
              <a:t>We all come together in a common platform and facility the test bed operations named ‘MATE’.</a:t>
            </a:r>
          </a:p>
          <a:p>
            <a:endParaRPr lang="en-US" altLang="ko-KR" sz="1200" baseline="0" dirty="0" smtClean="0">
              <a:latin typeface="+mn-ea"/>
              <a:ea typeface="+mn-ea"/>
            </a:endParaRPr>
          </a:p>
          <a:p>
            <a:r>
              <a:rPr lang="en-US" altLang="ko-KR" sz="1200" baseline="0" dirty="0" smtClean="0">
                <a:latin typeface="+mn-ea"/>
                <a:ea typeface="+mn-ea"/>
              </a:rPr>
              <a:t>The common operations involve:</a:t>
            </a:r>
            <a:endParaRPr lang="en-US" altLang="ko-KR" sz="1200" dirty="0" smtClean="0">
              <a:latin typeface="+mn-ea"/>
              <a:ea typeface="+mn-ea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03F7B-FB1D-4ADE-9B92-704D9BC48E7D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84058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SOLETOP has continuously improved MATE.</a:t>
            </a:r>
          </a:p>
          <a:p>
            <a:r>
              <a:rPr lang="en-US" altLang="ko-KR" dirty="0" smtClean="0"/>
              <a:t>We have received improvement requests from developers and </a:t>
            </a:r>
            <a:r>
              <a:rPr lang="en-US" altLang="ko-KR" dirty="0" smtClean="0"/>
              <a:t>researchers.</a:t>
            </a:r>
          </a:p>
          <a:p>
            <a:r>
              <a:rPr lang="en-US" altLang="ko-KR" dirty="0" smtClean="0"/>
              <a:t>We </a:t>
            </a:r>
            <a:r>
              <a:rPr lang="en-US" altLang="ko-KR" dirty="0" smtClean="0"/>
              <a:t>have reflected the improvement requirements.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03F7B-FB1D-4ADE-9B92-704D9BC48E7D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17431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The analysis of the precedence relationship is based on the analysis of input and output relations of 23 major and 29 additional output algorithms.</a:t>
            </a:r>
          </a:p>
          <a:p>
            <a:r>
              <a:rPr lang="en-US" altLang="ko-KR" sz="1401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algorithms for the LA</a:t>
            </a:r>
            <a:r>
              <a:rPr lang="en-US" altLang="ko-KR" sz="1401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area</a:t>
            </a:r>
            <a:r>
              <a:rPr lang="en-US" altLang="ko-KR" sz="1401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ELA(extended local</a:t>
            </a:r>
            <a:r>
              <a:rPr lang="en-US" altLang="ko-KR" sz="1401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area)</a:t>
            </a:r>
            <a:r>
              <a:rPr lang="en-US" altLang="ko-KR" sz="1401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area, and the FD area are shown, and the order of execution is shown from top to bottom of each area.</a:t>
            </a:r>
          </a:p>
          <a:p>
            <a:r>
              <a:rPr lang="en-US" altLang="ko-KR" sz="1401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Blocks with each header are algorithms, and the inner box is the output of the algorithm.</a:t>
            </a:r>
          </a:p>
          <a:p>
            <a:endParaRPr lang="en-US" altLang="ko-KR" sz="1401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ko-KR" sz="1401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select a block, you can see the output of the preceding algorithm.</a:t>
            </a:r>
          </a:p>
          <a:p>
            <a:endParaRPr lang="en-US" altLang="ko-KR" sz="1401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ko-KR" sz="1401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modularization / standardization is performed, it is defined that a module having the same input / output format as the preceding algorithm can be implemented.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03F7B-FB1D-4ADE-9B92-704D9BC48E7D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6895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This list is category of common module.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03F7B-FB1D-4ADE-9B92-704D9BC48E7D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81495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In each</a:t>
            </a:r>
            <a:r>
              <a:rPr lang="en-US" altLang="ko-KR" baseline="0" dirty="0" smtClean="0"/>
              <a:t> algorithm, common module is extracted by classifying it as input/output, same function, exception processing, basic calculation, and algorithm specific module.</a:t>
            </a:r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Through modularization, program structure, code reusability and convenient maintenance were enhanced.</a:t>
            </a:r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Program structure was much simplified and quickly accessible. If programmer wants to re-use the code for other specific applications, the process was very easy to re-track.</a:t>
            </a:r>
          </a:p>
          <a:p>
            <a:r>
              <a:rPr lang="en-US" altLang="ko-KR" baseline="0" dirty="0" smtClean="0"/>
              <a:t>By this technique, the maintenance has been a much convenient and less time consuming.</a:t>
            </a:r>
          </a:p>
          <a:p>
            <a:endParaRPr lang="en-US" altLang="ko-KR" baseline="0" dirty="0" smtClean="0"/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In addition to this, the readability of the code is improved.</a:t>
            </a:r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03F7B-FB1D-4ADE-9B92-704D9BC48E7D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60937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6774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 baseline="0" dirty="0" smtClean="0"/>
              <a:t>This is the effect of standardization in primitive code.</a:t>
            </a:r>
          </a:p>
          <a:p>
            <a:pPr marL="0" marR="0" lvl="0" indent="0" algn="l" defTabSz="106774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400" baseline="0" dirty="0" smtClean="0"/>
          </a:p>
          <a:p>
            <a:pPr marL="0" marR="0" lvl="0" indent="0" algn="l" defTabSz="106774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 baseline="0" dirty="0" smtClean="0"/>
              <a:t>We suggest input/output format, procedure structure, </a:t>
            </a:r>
            <a:r>
              <a:rPr lang="en-US" altLang="ko-KR" sz="14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</a:t>
            </a:r>
            <a:r>
              <a:rPr lang="en-US" altLang="ko-KR" sz="14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ules for transferring variables between modules, declaration of common constants,</a:t>
            </a:r>
            <a:r>
              <a:rPr lang="en-US" altLang="ko-KR" sz="14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rules of blocking and</a:t>
            </a:r>
            <a:r>
              <a:rPr lang="en-US" altLang="ko-KR" sz="14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writing executable statements through algorithm</a:t>
            </a:r>
            <a:r>
              <a:rPr lang="en-US" altLang="ko-KR" sz="14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development coding guidelines.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03F7B-FB1D-4ADE-9B92-704D9BC48E7D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374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These</a:t>
            </a:r>
            <a:r>
              <a:rPr lang="en-US" altLang="ko-KR" baseline="0" dirty="0" smtClean="0"/>
              <a:t> are the contents of my presentation.</a:t>
            </a:r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Starting with Introduction, I will take you through the background and purposes.</a:t>
            </a:r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Followed by Main section and the conclusions.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03F7B-FB1D-4ADE-9B92-704D9BC48E7D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22280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400" b="0" i="0" u="none" strike="noStrike" kern="1200" dirty="0" smtClean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The reference will vary depending on the nature of the</a:t>
            </a:r>
            <a:r>
              <a:rPr lang="en-US" altLang="ko-KR" sz="1400" b="0" i="0" u="none" strike="noStrike" kern="1200" baseline="0" dirty="0" smtClean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 meteorological</a:t>
            </a:r>
            <a:r>
              <a:rPr lang="en-US" altLang="ko-KR" sz="1400" b="0" i="0" u="none" strike="noStrike" kern="1200" dirty="0" smtClean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 product.</a:t>
            </a:r>
          </a:p>
          <a:p>
            <a:endParaRPr lang="en-US" altLang="ko-KR" sz="1400" b="0" i="0" u="none" strike="noStrike" kern="1200" dirty="0" smtClean="0">
              <a:solidFill>
                <a:schemeClr val="tx1"/>
              </a:solidFill>
              <a:effectLst/>
              <a:latin typeface="+mn-ea"/>
              <a:ea typeface="+mn-ea"/>
              <a:cs typeface="+mn-cs"/>
            </a:endParaRPr>
          </a:p>
          <a:p>
            <a:r>
              <a:rPr lang="en-US" altLang="ko-KR" sz="1400" b="0" i="0" u="none" strike="noStrike" kern="1200" dirty="0" smtClean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The verification code was analyzed and patterned by the verification program for all 52</a:t>
            </a:r>
            <a:r>
              <a:rPr lang="en-US" altLang="ko-KR" sz="1400" b="0" i="0" u="none" strike="noStrike" kern="1200" baseline="0" dirty="0" smtClean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 products</a:t>
            </a:r>
            <a:r>
              <a:rPr lang="en-US" altLang="ko-KR" sz="1400" b="0" i="0" u="none" strike="noStrike" kern="1200" dirty="0" smtClean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.</a:t>
            </a:r>
          </a:p>
          <a:p>
            <a:endParaRPr lang="en-US" altLang="ko-KR" sz="1400" b="0" i="0" u="none" strike="noStrike" kern="1200" dirty="0" smtClean="0">
              <a:solidFill>
                <a:schemeClr val="tx1"/>
              </a:solidFill>
              <a:effectLst/>
              <a:latin typeface="+mn-ea"/>
              <a:ea typeface="+mn-ea"/>
              <a:cs typeface="+mn-cs"/>
            </a:endParaRPr>
          </a:p>
          <a:p>
            <a:r>
              <a:rPr lang="en-US" altLang="ko-KR" sz="1400" b="0" i="0" u="none" strike="noStrike" kern="1200" dirty="0" smtClean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All verification codes consist of two programs: space-time matching and verification score calculation.</a:t>
            </a:r>
          </a:p>
          <a:p>
            <a:endParaRPr lang="en-US" altLang="ko-KR" sz="1400" b="0" i="0" u="none" strike="noStrike" kern="1200" dirty="0" smtClean="0">
              <a:solidFill>
                <a:schemeClr val="tx1"/>
              </a:solidFill>
              <a:effectLst/>
              <a:latin typeface="+mn-ea"/>
              <a:ea typeface="+mn-ea"/>
              <a:cs typeface="+mn-cs"/>
            </a:endParaRPr>
          </a:p>
          <a:p>
            <a:r>
              <a:rPr lang="en-US" altLang="ko-KR" sz="1400" b="0" i="0" u="none" strike="noStrike" kern="1200" dirty="0" smtClean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The time-space</a:t>
            </a:r>
            <a:r>
              <a:rPr lang="en-US" altLang="ko-KR" sz="1400" b="0" i="0" u="none" strike="noStrike" kern="1200" baseline="0" dirty="0" smtClean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 </a:t>
            </a:r>
            <a:r>
              <a:rPr lang="en-US" altLang="ko-KR" sz="1400" b="0" i="0" u="none" strike="noStrike" kern="1200" dirty="0" smtClean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Matching Program receives the GK-2A output and </a:t>
            </a:r>
            <a:r>
              <a:rPr lang="en-US" altLang="ko-KR" sz="1400" b="0" i="0" u="none" strike="noStrike" kern="1200" dirty="0" smtClean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reference </a:t>
            </a:r>
            <a:r>
              <a:rPr lang="en-US" altLang="ko-KR" sz="1400" b="0" i="0" u="none" strike="noStrike" kern="1200" dirty="0" smtClean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data.</a:t>
            </a:r>
          </a:p>
          <a:p>
            <a:endParaRPr lang="en-US" altLang="ko-KR" sz="1400" b="0" i="0" u="none" strike="noStrike" kern="1200" dirty="0" smtClean="0">
              <a:solidFill>
                <a:schemeClr val="tx1"/>
              </a:solidFill>
              <a:effectLst/>
              <a:latin typeface="+mn-ea"/>
              <a:ea typeface="+mn-ea"/>
              <a:cs typeface="+mn-cs"/>
            </a:endParaRPr>
          </a:p>
          <a:p>
            <a:r>
              <a:rPr lang="en-US" altLang="ko-KR" sz="1400" b="0" i="0" u="none" strike="noStrike" kern="1200" dirty="0" smtClean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Program</a:t>
            </a:r>
            <a:r>
              <a:rPr lang="en-US" altLang="ko-KR" sz="1400" b="0" i="0" u="none" strike="noStrike" kern="1200" baseline="0" dirty="0" smtClean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 p</a:t>
            </a:r>
            <a:r>
              <a:rPr lang="en-US" altLang="ko-KR" sz="1400" b="0" i="0" u="none" strike="noStrike" kern="1200" dirty="0" smtClean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erforms calculations for time and space matching using the input and outputs</a:t>
            </a:r>
            <a:r>
              <a:rPr lang="en-US" altLang="ko-KR" sz="1400" b="0" i="0" u="none" strike="noStrike" kern="1200" baseline="0" dirty="0" smtClean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 </a:t>
            </a:r>
            <a:r>
              <a:rPr lang="en-US" altLang="ko-KR" sz="1400" b="0" i="0" u="none" strike="noStrike" kern="1200" dirty="0" smtClean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(</a:t>
            </a:r>
            <a:r>
              <a:rPr lang="ko-KR" altLang="en-US" sz="1400" b="0" i="0" u="none" strike="noStrike" kern="1200" dirty="0" smtClean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동사</a:t>
            </a:r>
            <a:r>
              <a:rPr lang="en-US" altLang="ko-KR" sz="1400" b="0" i="0" u="none" strike="noStrike" kern="1200" dirty="0" smtClean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) the result file.</a:t>
            </a:r>
          </a:p>
          <a:p>
            <a:endParaRPr lang="en-US" altLang="ko-KR" sz="1400" b="0" i="0" u="none" strike="noStrike" kern="1200" dirty="0" smtClean="0">
              <a:solidFill>
                <a:schemeClr val="tx1"/>
              </a:solidFill>
              <a:effectLst/>
              <a:latin typeface="+mn-ea"/>
              <a:ea typeface="+mn-ea"/>
              <a:cs typeface="+mn-cs"/>
            </a:endParaRPr>
          </a:p>
          <a:p>
            <a:r>
              <a:rPr lang="en-US" altLang="ko-KR" sz="1400" b="0" i="0" u="none" strike="noStrike" kern="1200" dirty="0" smtClean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The verification score calculation program receives the space time result data</a:t>
            </a:r>
            <a:r>
              <a:rPr lang="en-US" altLang="ko-KR" sz="1400" b="0" i="0" u="none" strike="noStrike" kern="1200" baseline="0" dirty="0" smtClean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, c</a:t>
            </a:r>
            <a:r>
              <a:rPr lang="en-US" altLang="ko-KR" sz="1400" b="0" i="0" u="none" strike="noStrike" kern="1200" dirty="0" smtClean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alculates the verification score and outputs(</a:t>
            </a:r>
            <a:r>
              <a:rPr lang="ko-KR" altLang="en-US" sz="1400" b="0" i="0" u="none" strike="noStrike" kern="1200" dirty="0" smtClean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동사</a:t>
            </a:r>
            <a:r>
              <a:rPr lang="en-US" altLang="ko-KR" sz="1400" b="0" i="0" u="none" strike="noStrike" kern="1200" dirty="0" smtClean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) the statistical information.</a:t>
            </a:r>
          </a:p>
          <a:p>
            <a:endParaRPr lang="en-US" altLang="ko-KR" sz="1401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03F7B-FB1D-4ADE-9B92-704D9BC48E7D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67450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03F7B-FB1D-4ADE-9B92-704D9BC48E7D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85021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The meteorological service requires this process.</a:t>
            </a:r>
          </a:p>
          <a:p>
            <a:endParaRPr lang="en-US" altLang="ko-KR" dirty="0" smtClean="0"/>
          </a:p>
          <a:p>
            <a:r>
              <a:rPr lang="en-US" altLang="ko-KR" dirty="0" err="1" smtClean="0"/>
              <a:t>Soletop</a:t>
            </a:r>
            <a:r>
              <a:rPr lang="en-US" altLang="ko-KR" dirty="0" smtClean="0"/>
              <a:t> will</a:t>
            </a:r>
            <a:r>
              <a:rPr lang="en-US" altLang="ko-KR" baseline="0" dirty="0" smtClean="0"/>
              <a:t> support operations to ensure smooth service.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03F7B-FB1D-4ADE-9B92-704D9BC48E7D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45475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6774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 dirty="0" smtClean="0">
                <a:latin typeface="+mn-ea"/>
                <a:ea typeface="+mn-ea"/>
              </a:rPr>
              <a:t>People will be able to use the service after July 2019</a:t>
            </a:r>
            <a:endParaRPr lang="ko-KR" altLang="en-US" sz="1400" dirty="0" smtClean="0">
              <a:latin typeface="+mn-ea"/>
              <a:ea typeface="+mn-ea"/>
            </a:endParaRPr>
          </a:p>
          <a:p>
            <a:endParaRPr lang="en-US" altLang="ko-KR" dirty="0" smtClean="0"/>
          </a:p>
          <a:p>
            <a:r>
              <a:rPr lang="en-US" altLang="ko-KR" dirty="0" smtClean="0"/>
              <a:t>Users in coverage</a:t>
            </a:r>
            <a:r>
              <a:rPr lang="en-US" altLang="ko-KR" baseline="0" dirty="0" smtClean="0"/>
              <a:t> will use the service regardless of space-time constraints.</a:t>
            </a:r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03F7B-FB1D-4ADE-9B92-704D9BC48E7D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05122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err="1" smtClean="0"/>
              <a:t>Soletop’s</a:t>
            </a:r>
            <a:r>
              <a:rPr lang="en-US" altLang="ko-KR" dirty="0" smtClean="0"/>
              <a:t> forwar</a:t>
            </a:r>
            <a:r>
              <a:rPr lang="en-US" altLang="ko-KR" baseline="0" dirty="0" smtClean="0"/>
              <a:t>d plan is this item.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03F7B-FB1D-4ADE-9B92-704D9BC48E7D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25840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03F7B-FB1D-4ADE-9B92-704D9BC48E7D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99619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03F7B-FB1D-4ADE-9B92-704D9BC48E7D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4852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03F7B-FB1D-4ADE-9B92-704D9BC48E7D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2248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This is a general overview of our recent launch GK-2A.</a:t>
            </a:r>
            <a:r>
              <a:rPr lang="en-US" altLang="ko-KR" baseline="0" dirty="0" smtClean="0"/>
              <a:t> 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en-US" altLang="ko-KR" baseline="0" dirty="0" smtClean="0"/>
              <a:t>The purpose of the satellite is meteorological remote sensing and space weather monitoring.</a:t>
            </a:r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As this ground segment requires various functions, it needs Satellite control and data management &amp; service system along with level 2 product algorithm and Meteorological/space weather data processing system.</a:t>
            </a:r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The Ground segment has several key aspects.</a:t>
            </a:r>
          </a:p>
          <a:p>
            <a:r>
              <a:rPr lang="en-US" altLang="ko-KR" baseline="0" dirty="0" smtClean="0"/>
              <a:t>In particular, this function(LRIT/HRIT/UHRIT) enables global services.</a:t>
            </a:r>
          </a:p>
          <a:p>
            <a:endParaRPr lang="en-US" altLang="ko-KR" baseline="0" dirty="0" smtClean="0"/>
          </a:p>
          <a:p>
            <a:endParaRPr lang="en-US" altLang="ko-KR" baseline="0" dirty="0" smtClean="0"/>
          </a:p>
          <a:p>
            <a:endParaRPr lang="en-US" altLang="ko-KR" baseline="0" dirty="0" smtClean="0"/>
          </a:p>
          <a:p>
            <a:endParaRPr lang="en-US" altLang="ko-KR" baseline="0" dirty="0" smtClean="0"/>
          </a:p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03F7B-FB1D-4ADE-9B92-704D9BC48E7D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3334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dirty="0" smtClean="0"/>
              <a:t>The</a:t>
            </a:r>
            <a:r>
              <a:rPr lang="en-US" altLang="ko-KR" sz="1200" baseline="0" dirty="0" smtClean="0"/>
              <a:t> GK-2A observation mode is </a:t>
            </a:r>
            <a:endParaRPr lang="en-US" altLang="ko-KR" sz="1200" dirty="0" smtClean="0"/>
          </a:p>
          <a:p>
            <a:endParaRPr lang="en-US" altLang="ko-KR" sz="1200" dirty="0" smtClean="0"/>
          </a:p>
          <a:p>
            <a:r>
              <a:rPr lang="en-US" altLang="ko-KR" sz="1200" dirty="0" smtClean="0"/>
              <a:t>Observation</a:t>
            </a:r>
            <a:r>
              <a:rPr lang="en-US" altLang="ko-KR" sz="1200" baseline="0" dirty="0" smtClean="0"/>
              <a:t> </a:t>
            </a:r>
            <a:r>
              <a:rPr lang="en-US" altLang="ko-KR" sz="1200" baseline="0" dirty="0" smtClean="0"/>
              <a:t>period is different according to observation mode.</a:t>
            </a:r>
          </a:p>
          <a:p>
            <a:r>
              <a:rPr lang="en-US" altLang="ko-KR" sz="1200" baseline="0" dirty="0" smtClean="0"/>
              <a:t>FD(Full Disk) </a:t>
            </a:r>
            <a:r>
              <a:rPr lang="en-US" altLang="ko-KR" sz="1200" baseline="0" dirty="0" smtClean="0"/>
              <a:t>takes 15min</a:t>
            </a:r>
            <a:endParaRPr lang="en-US" altLang="ko-KR" sz="1200" baseline="0" dirty="0" smtClean="0"/>
          </a:p>
          <a:p>
            <a:r>
              <a:rPr lang="en-US" altLang="ko-KR" sz="1200" baseline="0" dirty="0" smtClean="0"/>
              <a:t>	      </a:t>
            </a:r>
          </a:p>
          <a:p>
            <a:r>
              <a:rPr lang="en-US" altLang="ko-KR" sz="1200" baseline="0" dirty="0" smtClean="0"/>
              <a:t>NHFD(Northern Hemisphere Full Disk) 5 min</a:t>
            </a:r>
          </a:p>
          <a:p>
            <a:r>
              <a:rPr lang="en-US" altLang="ko-KR" sz="1200" baseline="0" dirty="0" smtClean="0"/>
              <a:t>	      </a:t>
            </a:r>
          </a:p>
          <a:p>
            <a:r>
              <a:rPr lang="en-US" altLang="ko-KR" sz="1200" baseline="0" dirty="0" smtClean="0"/>
              <a:t>Korea </a:t>
            </a:r>
            <a:r>
              <a:rPr lang="en-US" altLang="ko-KR" sz="1200" baseline="0" dirty="0" smtClean="0"/>
              <a:t>Peninsula(Local Area(LA)) 30 </a:t>
            </a:r>
            <a:r>
              <a:rPr lang="en-US" altLang="ko-KR" sz="1200" baseline="0" dirty="0" smtClean="0"/>
              <a:t>sec</a:t>
            </a:r>
          </a:p>
          <a:p>
            <a:endParaRPr lang="en-US" altLang="ko-KR" sz="1200" baseline="0" dirty="0" smtClean="0"/>
          </a:p>
          <a:p>
            <a:r>
              <a:rPr lang="en-US" altLang="ko-KR" sz="1200" baseline="0" dirty="0" smtClean="0"/>
              <a:t>This figure show the spectral range of AMI.</a:t>
            </a:r>
            <a:endParaRPr lang="ko-KR" altLang="en-US" sz="12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03F7B-FB1D-4ADE-9B92-704D9BC48E7D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3122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GK-2A launched on December 5, 2018 can produce 52 meteorological products (23 major products and 29 additional products) using 16 channels.</a:t>
            </a:r>
          </a:p>
          <a:p>
            <a:r>
              <a:rPr lang="en-US" altLang="ko-KR" sz="1200" dirty="0" smtClean="0"/>
              <a:t>The</a:t>
            </a:r>
            <a:r>
              <a:rPr lang="en-US" altLang="ko-KR" sz="1200" baseline="0" dirty="0" smtClean="0"/>
              <a:t> GK-2A</a:t>
            </a:r>
            <a:r>
              <a:rPr lang="en-US" altLang="ko-KR" sz="1200" dirty="0" smtClean="0"/>
              <a:t> has greatly improved performance compared to coms.</a:t>
            </a:r>
          </a:p>
          <a:p>
            <a:endParaRPr lang="en-US" altLang="ko-KR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development of the algorithm of commercial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meteorological products has been done through collaboration of industry, academia and research.</a:t>
            </a:r>
          </a:p>
          <a:p>
            <a:endParaRPr lang="en-US" altLang="ko-KR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ko-KR" sz="1200" dirty="0" smtClean="0"/>
              <a:t>University</a:t>
            </a:r>
            <a:r>
              <a:rPr lang="en-US" altLang="ko-KR" sz="1200" baseline="0" dirty="0" smtClean="0"/>
              <a:t> </a:t>
            </a:r>
            <a:r>
              <a:rPr lang="en-US" altLang="ko-KR" sz="1200" dirty="0" smtClean="0"/>
              <a:t>and research developed primitive algorithms, and </a:t>
            </a:r>
            <a:r>
              <a:rPr lang="en-US" altLang="ko-KR" sz="1200" dirty="0" err="1" smtClean="0"/>
              <a:t>soletop</a:t>
            </a:r>
            <a:r>
              <a:rPr lang="en-US" altLang="ko-KR" sz="1200" dirty="0" smtClean="0"/>
              <a:t> has </a:t>
            </a:r>
            <a:r>
              <a:rPr lang="en-US" altLang="ko-KR" sz="1200" dirty="0" smtClean="0"/>
              <a:t>implemented algorithm testing environment</a:t>
            </a:r>
            <a:r>
              <a:rPr lang="en-US" altLang="ko-KR" sz="1200" baseline="0" dirty="0" smtClean="0"/>
              <a:t> configuration</a:t>
            </a:r>
            <a:r>
              <a:rPr lang="en-US" altLang="ko-KR" sz="1200" dirty="0" smtClean="0"/>
              <a:t> and standardization / modularization.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03F7B-FB1D-4ADE-9B92-704D9BC48E7D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2868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dirty="0" smtClean="0"/>
              <a:t>This figure makes it easy to see how much performance improvements have been made.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The spatial resolution is four times better than</a:t>
            </a:r>
            <a:r>
              <a:rPr lang="en-US" altLang="ko-KR" baseline="0" dirty="0" smtClean="0"/>
              <a:t> COMS.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03F7B-FB1D-4ADE-9B92-704D9BC48E7D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4650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400" dirty="0" smtClean="0"/>
              <a:t>This graph</a:t>
            </a:r>
            <a:r>
              <a:rPr lang="en-US" altLang="ko-KR" sz="1400" baseline="0" dirty="0" smtClean="0"/>
              <a:t> shows the need for this project.</a:t>
            </a:r>
            <a:endParaRPr lang="en-US" altLang="ko-KR" sz="1400" dirty="0" smtClean="0"/>
          </a:p>
          <a:p>
            <a:r>
              <a:rPr lang="en-US" altLang="ko-KR" sz="1400" dirty="0" smtClean="0"/>
              <a:t>The number of codes to handle meteorological products increases in proportion to the increase in the types of products.</a:t>
            </a:r>
          </a:p>
          <a:p>
            <a:r>
              <a:rPr lang="en-US" altLang="ko-KR" sz="1400" dirty="0" smtClean="0"/>
              <a:t>Therefore, there is a need for standardization / modularization for module linkage and code management.</a:t>
            </a:r>
            <a:endParaRPr lang="ko-KR" altLang="en-US" sz="14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03F7B-FB1D-4ADE-9B92-704D9BC48E7D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0342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figure is the purpose of this project.</a:t>
            </a:r>
            <a:endParaRPr lang="en-US" altLang="ko-KR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Algorithm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developers register primitive code at Common Test bed.</a:t>
            </a:r>
          </a:p>
          <a:p>
            <a:endParaRPr lang="en-US" altLang="ko-KR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ko-KR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Soletop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converts primitive code into commercial code by applying standardization/modularization technique.</a:t>
            </a:r>
            <a:endParaRPr lang="en-US" altLang="ko-KR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ko-KR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have derived Common modules through primitive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algorithm modularization and have carried out standardization to ensure ease of maintenance in the future.</a:t>
            </a:r>
          </a:p>
          <a:p>
            <a:endParaRPr lang="en-US" altLang="ko-KR" sz="1401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ko-KR" sz="1401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03F7B-FB1D-4ADE-9B92-704D9BC48E7D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1151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그룹 78"/>
          <p:cNvGrpSpPr/>
          <p:nvPr userDrawn="1"/>
        </p:nvGrpSpPr>
        <p:grpSpPr>
          <a:xfrm>
            <a:off x="2570690" y="2705887"/>
            <a:ext cx="8339137" cy="4414582"/>
            <a:chOff x="2149147" y="2272535"/>
            <a:chExt cx="7003608" cy="3707578"/>
          </a:xfrm>
        </p:grpSpPr>
        <p:sp>
          <p:nvSpPr>
            <p:cNvPr id="80" name="Freeform 5"/>
            <p:cNvSpPr>
              <a:spLocks/>
            </p:cNvSpPr>
            <p:nvPr/>
          </p:nvSpPr>
          <p:spPr bwMode="auto">
            <a:xfrm>
              <a:off x="2149147" y="2327390"/>
              <a:ext cx="5167155" cy="3652723"/>
            </a:xfrm>
            <a:custGeom>
              <a:avLst/>
              <a:gdLst>
                <a:gd name="T0" fmla="*/ 0 w 2381"/>
                <a:gd name="T1" fmla="*/ 0 h 2212"/>
                <a:gd name="T2" fmla="*/ 0 w 2381"/>
                <a:gd name="T3" fmla="*/ 1526 h 2212"/>
                <a:gd name="T4" fmla="*/ 363 w 2381"/>
                <a:gd name="T5" fmla="*/ 1915 h 2212"/>
                <a:gd name="T6" fmla="*/ 1003 w 2381"/>
                <a:gd name="T7" fmla="*/ 2067 h 2212"/>
                <a:gd name="T8" fmla="*/ 2381 w 2381"/>
                <a:gd name="T9" fmla="*/ 1399 h 2212"/>
                <a:gd name="T10" fmla="*/ 2381 w 2381"/>
                <a:gd name="T11" fmla="*/ 0 h 2212"/>
                <a:gd name="T12" fmla="*/ 0 w 2381"/>
                <a:gd name="T13" fmla="*/ 0 h 2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81" h="2212">
                  <a:moveTo>
                    <a:pt x="0" y="0"/>
                  </a:moveTo>
                  <a:cubicBezTo>
                    <a:pt x="0" y="1526"/>
                    <a:pt x="0" y="1526"/>
                    <a:pt x="0" y="1526"/>
                  </a:cubicBezTo>
                  <a:cubicBezTo>
                    <a:pt x="363" y="1915"/>
                    <a:pt x="363" y="1915"/>
                    <a:pt x="363" y="1915"/>
                  </a:cubicBezTo>
                  <a:cubicBezTo>
                    <a:pt x="363" y="1915"/>
                    <a:pt x="613" y="2212"/>
                    <a:pt x="1003" y="2067"/>
                  </a:cubicBezTo>
                  <a:cubicBezTo>
                    <a:pt x="2381" y="1399"/>
                    <a:pt x="2381" y="1399"/>
                    <a:pt x="2381" y="1399"/>
                  </a:cubicBezTo>
                  <a:cubicBezTo>
                    <a:pt x="2381" y="0"/>
                    <a:pt x="2381" y="0"/>
                    <a:pt x="238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BA90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srgbClr val="558ED5"/>
                </a:solidFill>
              </a:endParaRPr>
            </a:p>
          </p:txBody>
        </p:sp>
        <p:sp>
          <p:nvSpPr>
            <p:cNvPr id="81" name="Freeform 5"/>
            <p:cNvSpPr>
              <a:spLocks/>
            </p:cNvSpPr>
            <p:nvPr/>
          </p:nvSpPr>
          <p:spPr bwMode="auto">
            <a:xfrm>
              <a:off x="3942380" y="2272535"/>
              <a:ext cx="5210375" cy="3317088"/>
            </a:xfrm>
            <a:custGeom>
              <a:avLst/>
              <a:gdLst>
                <a:gd name="T0" fmla="*/ 0 w 2381"/>
                <a:gd name="T1" fmla="*/ 0 h 2212"/>
                <a:gd name="T2" fmla="*/ 0 w 2381"/>
                <a:gd name="T3" fmla="*/ 1526 h 2212"/>
                <a:gd name="T4" fmla="*/ 363 w 2381"/>
                <a:gd name="T5" fmla="*/ 1915 h 2212"/>
                <a:gd name="T6" fmla="*/ 1003 w 2381"/>
                <a:gd name="T7" fmla="*/ 2067 h 2212"/>
                <a:gd name="T8" fmla="*/ 2381 w 2381"/>
                <a:gd name="T9" fmla="*/ 1399 h 2212"/>
                <a:gd name="T10" fmla="*/ 2381 w 2381"/>
                <a:gd name="T11" fmla="*/ 0 h 2212"/>
                <a:gd name="T12" fmla="*/ 0 w 2381"/>
                <a:gd name="T13" fmla="*/ 0 h 2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81" h="2212">
                  <a:moveTo>
                    <a:pt x="0" y="0"/>
                  </a:moveTo>
                  <a:cubicBezTo>
                    <a:pt x="0" y="1526"/>
                    <a:pt x="0" y="1526"/>
                    <a:pt x="0" y="1526"/>
                  </a:cubicBezTo>
                  <a:cubicBezTo>
                    <a:pt x="363" y="1915"/>
                    <a:pt x="363" y="1915"/>
                    <a:pt x="363" y="1915"/>
                  </a:cubicBezTo>
                  <a:cubicBezTo>
                    <a:pt x="363" y="1915"/>
                    <a:pt x="613" y="2212"/>
                    <a:pt x="1003" y="2067"/>
                  </a:cubicBezTo>
                  <a:cubicBezTo>
                    <a:pt x="2381" y="1399"/>
                    <a:pt x="2381" y="1399"/>
                    <a:pt x="2381" y="1399"/>
                  </a:cubicBezTo>
                  <a:cubicBezTo>
                    <a:pt x="2381" y="0"/>
                    <a:pt x="2381" y="0"/>
                    <a:pt x="238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DD7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76" name="Freeform 5"/>
          <p:cNvSpPr>
            <a:spLocks/>
          </p:cNvSpPr>
          <p:nvPr userDrawn="1"/>
        </p:nvSpPr>
        <p:spPr bwMode="auto">
          <a:xfrm>
            <a:off x="0" y="0"/>
            <a:ext cx="10908477" cy="7120470"/>
          </a:xfrm>
          <a:custGeom>
            <a:avLst/>
            <a:gdLst>
              <a:gd name="T0" fmla="*/ 0 w 2381"/>
              <a:gd name="T1" fmla="*/ 0 h 2212"/>
              <a:gd name="T2" fmla="*/ 0 w 2381"/>
              <a:gd name="T3" fmla="*/ 1526 h 2212"/>
              <a:gd name="T4" fmla="*/ 363 w 2381"/>
              <a:gd name="T5" fmla="*/ 1915 h 2212"/>
              <a:gd name="T6" fmla="*/ 1003 w 2381"/>
              <a:gd name="T7" fmla="*/ 2067 h 2212"/>
              <a:gd name="T8" fmla="*/ 2381 w 2381"/>
              <a:gd name="T9" fmla="*/ 1399 h 2212"/>
              <a:gd name="T10" fmla="*/ 2381 w 2381"/>
              <a:gd name="T11" fmla="*/ 0 h 2212"/>
              <a:gd name="T12" fmla="*/ 0 w 2381"/>
              <a:gd name="T13" fmla="*/ 0 h 2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81" h="2212">
                <a:moveTo>
                  <a:pt x="0" y="0"/>
                </a:moveTo>
                <a:cubicBezTo>
                  <a:pt x="0" y="1526"/>
                  <a:pt x="0" y="1526"/>
                  <a:pt x="0" y="1526"/>
                </a:cubicBezTo>
                <a:cubicBezTo>
                  <a:pt x="363" y="1915"/>
                  <a:pt x="363" y="1915"/>
                  <a:pt x="363" y="1915"/>
                </a:cubicBezTo>
                <a:cubicBezTo>
                  <a:pt x="363" y="1915"/>
                  <a:pt x="613" y="2212"/>
                  <a:pt x="1003" y="2067"/>
                </a:cubicBezTo>
                <a:cubicBezTo>
                  <a:pt x="2381" y="1399"/>
                  <a:pt x="2381" y="1399"/>
                  <a:pt x="2381" y="1399"/>
                </a:cubicBezTo>
                <a:cubicBezTo>
                  <a:pt x="2381" y="0"/>
                  <a:pt x="2381" y="0"/>
                  <a:pt x="2381" y="0"/>
                </a:cubicBez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77" name="Freeform 5"/>
          <p:cNvSpPr>
            <a:spLocks/>
          </p:cNvSpPr>
          <p:nvPr userDrawn="1"/>
        </p:nvSpPr>
        <p:spPr bwMode="auto">
          <a:xfrm>
            <a:off x="0" y="0"/>
            <a:ext cx="10908477" cy="7120470"/>
          </a:xfrm>
          <a:custGeom>
            <a:avLst/>
            <a:gdLst>
              <a:gd name="T0" fmla="*/ 0 w 2381"/>
              <a:gd name="T1" fmla="*/ 0 h 2212"/>
              <a:gd name="T2" fmla="*/ 0 w 2381"/>
              <a:gd name="T3" fmla="*/ 1526 h 2212"/>
              <a:gd name="T4" fmla="*/ 363 w 2381"/>
              <a:gd name="T5" fmla="*/ 1915 h 2212"/>
              <a:gd name="T6" fmla="*/ 1003 w 2381"/>
              <a:gd name="T7" fmla="*/ 2067 h 2212"/>
              <a:gd name="T8" fmla="*/ 2381 w 2381"/>
              <a:gd name="T9" fmla="*/ 1399 h 2212"/>
              <a:gd name="T10" fmla="*/ 2381 w 2381"/>
              <a:gd name="T11" fmla="*/ 0 h 2212"/>
              <a:gd name="T12" fmla="*/ 0 w 2381"/>
              <a:gd name="T13" fmla="*/ 0 h 2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81" h="2212">
                <a:moveTo>
                  <a:pt x="0" y="0"/>
                </a:moveTo>
                <a:cubicBezTo>
                  <a:pt x="0" y="1526"/>
                  <a:pt x="0" y="1526"/>
                  <a:pt x="0" y="1526"/>
                </a:cubicBezTo>
                <a:cubicBezTo>
                  <a:pt x="363" y="1915"/>
                  <a:pt x="363" y="1915"/>
                  <a:pt x="363" y="1915"/>
                </a:cubicBezTo>
                <a:cubicBezTo>
                  <a:pt x="363" y="1915"/>
                  <a:pt x="613" y="2212"/>
                  <a:pt x="1003" y="2067"/>
                </a:cubicBezTo>
                <a:cubicBezTo>
                  <a:pt x="2381" y="1399"/>
                  <a:pt x="2381" y="1399"/>
                  <a:pt x="2381" y="1399"/>
                </a:cubicBezTo>
                <a:cubicBezTo>
                  <a:pt x="2381" y="0"/>
                  <a:pt x="2381" y="0"/>
                  <a:pt x="2381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23000">
                <a:srgbClr val="000000">
                  <a:alpha val="24000"/>
                </a:srgbClr>
              </a:gs>
              <a:gs pos="0">
                <a:schemeClr val="tx1">
                  <a:lumMod val="0"/>
                  <a:alpha val="41000"/>
                </a:schemeClr>
              </a:gs>
              <a:gs pos="100000">
                <a:schemeClr val="tx1">
                  <a:alpha val="25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/>
          </a:p>
        </p:txBody>
      </p:sp>
      <p:sp>
        <p:nvSpPr>
          <p:cNvPr id="2" name="직사각형 1"/>
          <p:cNvSpPr/>
          <p:nvPr userDrawn="1"/>
        </p:nvSpPr>
        <p:spPr>
          <a:xfrm>
            <a:off x="11146420" y="0"/>
            <a:ext cx="3599727" cy="77771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0" hasCustomPrompt="1"/>
          </p:nvPr>
        </p:nvSpPr>
        <p:spPr>
          <a:xfrm>
            <a:off x="1058779" y="1830888"/>
            <a:ext cx="8791742" cy="1491877"/>
          </a:xfrm>
          <a:prstGeom prst="rect">
            <a:avLst/>
          </a:prstGeom>
        </p:spPr>
        <p:txBody>
          <a:bodyPr/>
          <a:lstStyle>
            <a:lvl1pPr marL="0" indent="0" algn="ctr" defTabSz="533872" rtl="0" eaLnBrk="1" latinLnBrk="0" hangingPunct="1">
              <a:lnSpc>
                <a:spcPts val="5600"/>
              </a:lnSpc>
              <a:spcBef>
                <a:spcPts val="0"/>
              </a:spcBef>
              <a:buFontTx/>
              <a:buNone/>
              <a:defRPr lang="ko-KR" altLang="en-US" sz="4200" kern="0" dirty="0" smtClean="0">
                <a:solidFill>
                  <a:schemeClr val="bg1"/>
                </a:solidFill>
                <a:latin typeface="고도 M" panose="02000503000000020004" pitchFamily="2" charset="-127"/>
                <a:ea typeface="고도 M" panose="02000503000000020004" pitchFamily="2" charset="-127"/>
                <a:cs typeface="Malgun Gothic"/>
              </a:defRPr>
            </a:lvl1pPr>
            <a:lvl2pPr marL="0" indent="0" algn="l" defTabSz="533872" rtl="0" eaLnBrk="1" latinLnBrk="0" hangingPunct="1">
              <a:buFontTx/>
              <a:buNone/>
              <a:defRPr lang="ko-KR" altLang="en-US" sz="4500" kern="0" dirty="0" smtClean="0">
                <a:solidFill>
                  <a:schemeClr val="bg1"/>
                </a:solidFill>
                <a:latin typeface="고도 M" panose="02000503000000020004" pitchFamily="2" charset="-127"/>
                <a:ea typeface="고도 M" panose="02000503000000020004" pitchFamily="2" charset="-127"/>
                <a:cs typeface="Malgun Gothic"/>
              </a:defRPr>
            </a:lvl2pPr>
            <a:lvl3pPr marL="0" indent="0" algn="l" defTabSz="533872" rtl="0" eaLnBrk="1" latinLnBrk="0" hangingPunct="1">
              <a:buFontTx/>
              <a:buNone/>
              <a:defRPr lang="ko-KR" altLang="en-US" sz="4500" kern="0" dirty="0" smtClean="0">
                <a:solidFill>
                  <a:schemeClr val="bg1"/>
                </a:solidFill>
                <a:latin typeface="고도 M" panose="02000503000000020004" pitchFamily="2" charset="-127"/>
                <a:ea typeface="고도 M" panose="02000503000000020004" pitchFamily="2" charset="-127"/>
                <a:cs typeface="Malgun Gothic"/>
              </a:defRPr>
            </a:lvl3pPr>
            <a:lvl4pPr marL="0" indent="0" algn="l" defTabSz="533872" rtl="0" eaLnBrk="1" latinLnBrk="0" hangingPunct="1">
              <a:buFontTx/>
              <a:buNone/>
              <a:defRPr lang="ko-KR" altLang="en-US" sz="4500" kern="0" dirty="0" smtClean="0">
                <a:solidFill>
                  <a:schemeClr val="bg1"/>
                </a:solidFill>
                <a:latin typeface="고도 M" panose="02000503000000020004" pitchFamily="2" charset="-127"/>
                <a:ea typeface="고도 M" panose="02000503000000020004" pitchFamily="2" charset="-127"/>
                <a:cs typeface="Malgun Gothic"/>
              </a:defRPr>
            </a:lvl4pPr>
            <a:lvl5pPr marL="0" indent="0" algn="l" defTabSz="533872" rtl="0" eaLnBrk="1" latinLnBrk="0" hangingPunct="1">
              <a:buFontTx/>
              <a:buNone/>
              <a:defRPr lang="ko-KR" altLang="en-US" sz="4500" kern="0" dirty="0">
                <a:solidFill>
                  <a:schemeClr val="bg1"/>
                </a:solidFill>
                <a:latin typeface="고도 M" panose="02000503000000020004" pitchFamily="2" charset="-127"/>
                <a:ea typeface="고도 M" panose="02000503000000020004" pitchFamily="2" charset="-127"/>
                <a:cs typeface="Malgun Gothic"/>
              </a:defRPr>
            </a:lvl5pPr>
          </a:lstStyle>
          <a:p>
            <a:pPr lvl="0"/>
            <a:r>
              <a:rPr lang="ko-KR" altLang="en-US" dirty="0" smtClean="0"/>
              <a:t>타이틀을 입력하세요</a:t>
            </a:r>
            <a:endParaRPr lang="ko-KR" altLang="en-US" dirty="0"/>
          </a:p>
        </p:txBody>
      </p:sp>
      <p:grpSp>
        <p:nvGrpSpPr>
          <p:cNvPr id="12" name="그룹 11"/>
          <p:cNvGrpSpPr/>
          <p:nvPr userDrawn="1"/>
        </p:nvGrpSpPr>
        <p:grpSpPr>
          <a:xfrm>
            <a:off x="9918130" y="324482"/>
            <a:ext cx="727109" cy="239964"/>
            <a:chOff x="8287401" y="4063798"/>
            <a:chExt cx="727109" cy="239964"/>
          </a:xfrm>
        </p:grpSpPr>
        <p:sp>
          <p:nvSpPr>
            <p:cNvPr id="13" name="직사각형 12"/>
            <p:cNvSpPr/>
            <p:nvPr/>
          </p:nvSpPr>
          <p:spPr>
            <a:xfrm>
              <a:off x="8978510" y="4063798"/>
              <a:ext cx="36000" cy="2399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287401" y="4075740"/>
              <a:ext cx="656196" cy="211203"/>
            </a:xfrm>
            <a:prstGeom prst="rect">
              <a:avLst/>
            </a:prstGeom>
            <a:noFill/>
            <a:effectLst/>
          </p:spPr>
          <p:txBody>
            <a:bodyPr wrap="none" lIns="36000" tIns="36000" rIns="36000" bIns="36000" anchor="ctr">
              <a:spAutoFit/>
            </a:bodyPr>
            <a:lstStyle/>
            <a:p>
              <a:pPr algn="r"/>
              <a:r>
                <a:rPr lang="en-US" altLang="ko-KR" sz="900" dirty="0" smtClean="0">
                  <a:solidFill>
                    <a:schemeClr val="bg1">
                      <a:lumMod val="6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Malgun Gothic"/>
                </a:rPr>
                <a:t>2019 CSPP</a:t>
              </a:r>
              <a:endParaRPr lang="en-US" altLang="ko-KR" sz="900" dirty="0">
                <a:solidFill>
                  <a:schemeClr val="bg1">
                    <a:lumMod val="6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Malgun Gothic"/>
              </a:endParaRPr>
            </a:p>
          </p:txBody>
        </p:sp>
      </p:grpSp>
      <p:grpSp>
        <p:nvGrpSpPr>
          <p:cNvPr id="32" name="그룹 31"/>
          <p:cNvGrpSpPr/>
          <p:nvPr userDrawn="1"/>
        </p:nvGrpSpPr>
        <p:grpSpPr>
          <a:xfrm>
            <a:off x="11146421" y="4182164"/>
            <a:ext cx="3356656" cy="307777"/>
            <a:chOff x="11146421" y="3396474"/>
            <a:chExt cx="3356656" cy="307777"/>
          </a:xfrm>
        </p:grpSpPr>
        <p:grpSp>
          <p:nvGrpSpPr>
            <p:cNvPr id="27" name="그룹 26"/>
            <p:cNvGrpSpPr/>
            <p:nvPr userDrawn="1"/>
          </p:nvGrpSpPr>
          <p:grpSpPr>
            <a:xfrm>
              <a:off x="11146421" y="3396474"/>
              <a:ext cx="3356656" cy="307777"/>
              <a:chOff x="11146421" y="2424200"/>
              <a:chExt cx="3356656" cy="307777"/>
            </a:xfrm>
          </p:grpSpPr>
          <p:sp>
            <p:nvSpPr>
              <p:cNvPr id="28" name="TextBox 27"/>
              <p:cNvSpPr txBox="1"/>
              <p:nvPr userDrawn="1"/>
            </p:nvSpPr>
            <p:spPr>
              <a:xfrm>
                <a:off x="11401063" y="2424200"/>
                <a:ext cx="3102014" cy="307777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38100" dist="254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algn="l" defTabSz="533872" rtl="0" eaLnBrk="1" latinLnBrk="0" hangingPunct="1"/>
                <a:r>
                  <a:rPr lang="ko-KR" altLang="en-US" sz="1400" kern="1200" dirty="0" smtClean="0">
                    <a:solidFill>
                      <a:srgbClr val="5966AC"/>
                    </a:solidFill>
                    <a:latin typeface="KoPub돋움체 Light" panose="02020603020101020101" pitchFamily="18" charset="-127"/>
                    <a:ea typeface="KoPub돋움체 Light" panose="02020603020101020101" pitchFamily="18" charset="-127"/>
                    <a:cs typeface="+mn-cs"/>
                  </a:rPr>
                  <a:t>서브타이틀</a:t>
                </a:r>
                <a:r>
                  <a:rPr lang="en-US" altLang="ko-KR" sz="1400" kern="1200" dirty="0" smtClean="0">
                    <a:solidFill>
                      <a:srgbClr val="5966AC"/>
                    </a:solidFill>
                    <a:latin typeface="KoPub돋움체 Light" panose="02020603020101020101" pitchFamily="18" charset="-127"/>
                    <a:ea typeface="KoPub돋움체 Light" panose="02020603020101020101" pitchFamily="18" charset="-127"/>
                    <a:cs typeface="+mn-cs"/>
                  </a:rPr>
                  <a:t>/</a:t>
                </a:r>
                <a:r>
                  <a:rPr lang="en-US" altLang="ko-KR" sz="1400" kern="1200" dirty="0" err="1" smtClean="0">
                    <a:solidFill>
                      <a:srgbClr val="5966AC"/>
                    </a:solidFill>
                    <a:latin typeface="KoPub돋움체 Light" panose="02020603020101020101" pitchFamily="18" charset="-127"/>
                    <a:ea typeface="KoPub돋움체 Light" panose="02020603020101020101" pitchFamily="18" charset="-127"/>
                    <a:cs typeface="+mn-cs"/>
                  </a:rPr>
                  <a:t>pt</a:t>
                </a:r>
                <a:r>
                  <a:rPr lang="en-US" altLang="ko-KR" sz="1400" kern="1200" dirty="0" smtClean="0">
                    <a:solidFill>
                      <a:srgbClr val="5966AC"/>
                    </a:solidFill>
                    <a:latin typeface="KoPub돋움체 Light" panose="02020603020101020101" pitchFamily="18" charset="-127"/>
                    <a:ea typeface="KoPub돋움체 Light" panose="02020603020101020101" pitchFamily="18" charset="-127"/>
                    <a:cs typeface="+mn-cs"/>
                  </a:rPr>
                  <a:t> </a:t>
                </a:r>
                <a:r>
                  <a:rPr lang="ko-KR" altLang="en-US" sz="1400" kern="1200" dirty="0" smtClean="0">
                    <a:solidFill>
                      <a:srgbClr val="5966AC"/>
                    </a:solidFill>
                    <a:latin typeface="KoPub돋움체 Light" panose="02020603020101020101" pitchFamily="18" charset="-127"/>
                    <a:ea typeface="KoPub돋움체 Light" panose="02020603020101020101" pitchFamily="18" charset="-127"/>
                    <a:cs typeface="+mn-cs"/>
                  </a:rPr>
                  <a:t>유형</a:t>
                </a:r>
                <a:r>
                  <a:rPr lang="en-US" altLang="ko-KR" sz="1400" kern="1200" dirty="0" smtClean="0">
                    <a:solidFill>
                      <a:srgbClr val="5966AC"/>
                    </a:solidFill>
                    <a:latin typeface="KoPub돋움체 Light" panose="02020603020101020101" pitchFamily="18" charset="-127"/>
                    <a:ea typeface="KoPub돋움체 Light" panose="02020603020101020101" pitchFamily="18" charset="-127"/>
                    <a:cs typeface="+mn-cs"/>
                  </a:rPr>
                  <a:t> : </a:t>
                </a:r>
                <a:r>
                  <a:rPr lang="ko-KR" altLang="en-US" sz="1400" kern="1200" dirty="0" smtClean="0">
                    <a:solidFill>
                      <a:srgbClr val="5966AC"/>
                    </a:solidFill>
                    <a:latin typeface="KoPub돋움체 Light" panose="02020603020101020101" pitchFamily="18" charset="-127"/>
                    <a:ea typeface="KoPub돋움체 Light" panose="02020603020101020101" pitchFamily="18" charset="-127"/>
                    <a:cs typeface="+mn-cs"/>
                  </a:rPr>
                  <a:t>고도 </a:t>
                </a:r>
                <a:r>
                  <a:rPr lang="en-US" altLang="ko-KR" sz="1400" kern="1200" dirty="0" smtClean="0">
                    <a:solidFill>
                      <a:srgbClr val="5966AC"/>
                    </a:solidFill>
                    <a:latin typeface="KoPub돋움체 Light" panose="02020603020101020101" pitchFamily="18" charset="-127"/>
                    <a:ea typeface="KoPub돋움체 Light" panose="02020603020101020101" pitchFamily="18" charset="-127"/>
                    <a:cs typeface="+mn-cs"/>
                  </a:rPr>
                  <a:t>M 28pt  </a:t>
                </a:r>
                <a:endParaRPr lang="ko-KR" altLang="en-US" sz="1400" kern="1200" dirty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endParaRPr>
              </a:p>
            </p:txBody>
          </p:sp>
          <p:cxnSp>
            <p:nvCxnSpPr>
              <p:cNvPr id="29" name="직선 연결선 28"/>
              <p:cNvCxnSpPr>
                <a:stCxn id="28" idx="1"/>
              </p:cNvCxnSpPr>
              <p:nvPr userDrawn="1"/>
            </p:nvCxnSpPr>
            <p:spPr>
              <a:xfrm flipH="1" flipV="1">
                <a:off x="11146421" y="2576827"/>
                <a:ext cx="254642" cy="1262"/>
              </a:xfrm>
              <a:prstGeom prst="line">
                <a:avLst/>
              </a:prstGeom>
              <a:ln w="19050">
                <a:solidFill>
                  <a:srgbClr val="7681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직사각형 29"/>
            <p:cNvSpPr/>
            <p:nvPr userDrawn="1"/>
          </p:nvSpPr>
          <p:spPr>
            <a:xfrm>
              <a:off x="14040090" y="3465924"/>
              <a:ext cx="180000" cy="180000"/>
            </a:xfrm>
            <a:prstGeom prst="rect">
              <a:avLst/>
            </a:prstGeom>
            <a:solidFill>
              <a:srgbClr val="FDD78B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71" name="그룹 70"/>
          <p:cNvGrpSpPr/>
          <p:nvPr userDrawn="1"/>
        </p:nvGrpSpPr>
        <p:grpSpPr>
          <a:xfrm>
            <a:off x="11146421" y="2424200"/>
            <a:ext cx="3356656" cy="307777"/>
            <a:chOff x="11146421" y="2424200"/>
            <a:chExt cx="3356656" cy="307777"/>
          </a:xfrm>
        </p:grpSpPr>
        <p:grpSp>
          <p:nvGrpSpPr>
            <p:cNvPr id="26" name="그룹 25"/>
            <p:cNvGrpSpPr/>
            <p:nvPr userDrawn="1"/>
          </p:nvGrpSpPr>
          <p:grpSpPr>
            <a:xfrm>
              <a:off x="11146421" y="2424200"/>
              <a:ext cx="3356656" cy="307777"/>
              <a:chOff x="11146421" y="2424200"/>
              <a:chExt cx="3356656" cy="307777"/>
            </a:xfrm>
          </p:grpSpPr>
          <p:sp>
            <p:nvSpPr>
              <p:cNvPr id="4" name="TextBox 3"/>
              <p:cNvSpPr txBox="1"/>
              <p:nvPr userDrawn="1"/>
            </p:nvSpPr>
            <p:spPr>
              <a:xfrm>
                <a:off x="11401063" y="2424200"/>
                <a:ext cx="3102014" cy="307777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38100" dist="254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algn="l" defTabSz="533872" rtl="0" eaLnBrk="1" latinLnBrk="0" hangingPunct="1"/>
                <a:r>
                  <a:rPr lang="ko-KR" altLang="en-US" sz="1400" kern="1200" dirty="0" smtClean="0">
                    <a:solidFill>
                      <a:srgbClr val="5966AC"/>
                    </a:solidFill>
                    <a:latin typeface="KoPub돋움체 Light" panose="02020603020101020101" pitchFamily="18" charset="-127"/>
                    <a:ea typeface="KoPub돋움체 Light" panose="02020603020101020101" pitchFamily="18" charset="-127"/>
                    <a:cs typeface="+mn-cs"/>
                  </a:rPr>
                  <a:t>타이틀 </a:t>
                </a:r>
                <a:r>
                  <a:rPr lang="en-US" altLang="ko-KR" sz="1400" kern="1200" dirty="0" smtClean="0">
                    <a:solidFill>
                      <a:srgbClr val="5966AC"/>
                    </a:solidFill>
                    <a:latin typeface="KoPub돋움체 Light" panose="02020603020101020101" pitchFamily="18" charset="-127"/>
                    <a:ea typeface="KoPub돋움체 Light" panose="02020603020101020101" pitchFamily="18" charset="-127"/>
                    <a:cs typeface="+mn-cs"/>
                  </a:rPr>
                  <a:t>: </a:t>
                </a:r>
                <a:r>
                  <a:rPr lang="ko-KR" altLang="en-US" sz="1400" kern="1200" dirty="0" smtClean="0">
                    <a:solidFill>
                      <a:srgbClr val="5966AC"/>
                    </a:solidFill>
                    <a:latin typeface="KoPub돋움체 Light" panose="02020603020101020101" pitchFamily="18" charset="-127"/>
                    <a:ea typeface="KoPub돋움체 Light" panose="02020603020101020101" pitchFamily="18" charset="-127"/>
                    <a:cs typeface="+mn-cs"/>
                  </a:rPr>
                  <a:t>고도</a:t>
                </a:r>
                <a:r>
                  <a:rPr lang="en-US" altLang="ko-KR" sz="1400" kern="1200" dirty="0" smtClean="0">
                    <a:solidFill>
                      <a:srgbClr val="5966AC"/>
                    </a:solidFill>
                    <a:latin typeface="KoPub돋움체 Light" panose="02020603020101020101" pitchFamily="18" charset="-127"/>
                    <a:ea typeface="KoPub돋움체 Light" panose="02020603020101020101" pitchFamily="18" charset="-127"/>
                    <a:cs typeface="+mn-cs"/>
                  </a:rPr>
                  <a:t>M 42pt </a:t>
                </a:r>
                <a:r>
                  <a:rPr lang="ko-KR" altLang="en-US" sz="1400" kern="1200" dirty="0" smtClean="0">
                    <a:solidFill>
                      <a:srgbClr val="5966AC"/>
                    </a:solidFill>
                    <a:latin typeface="KoPub돋움체 Light" panose="02020603020101020101" pitchFamily="18" charset="-127"/>
                    <a:ea typeface="KoPub돋움체 Light" panose="02020603020101020101" pitchFamily="18" charset="-127"/>
                    <a:cs typeface="+mn-cs"/>
                  </a:rPr>
                  <a:t>흰색</a:t>
                </a:r>
                <a:endParaRPr lang="ko-KR" altLang="en-US" sz="1400" kern="1200" dirty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endParaRPr>
              </a:p>
            </p:txBody>
          </p:sp>
          <p:cxnSp>
            <p:nvCxnSpPr>
              <p:cNvPr id="11" name="직선 연결선 10"/>
              <p:cNvCxnSpPr>
                <a:stCxn id="4" idx="1"/>
              </p:cNvCxnSpPr>
              <p:nvPr userDrawn="1"/>
            </p:nvCxnSpPr>
            <p:spPr>
              <a:xfrm flipH="1" flipV="1">
                <a:off x="11146421" y="2576827"/>
                <a:ext cx="254642" cy="1262"/>
              </a:xfrm>
              <a:prstGeom prst="line">
                <a:avLst/>
              </a:prstGeom>
              <a:ln w="19050">
                <a:solidFill>
                  <a:srgbClr val="7681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직사각형 30"/>
            <p:cNvSpPr/>
            <p:nvPr userDrawn="1"/>
          </p:nvSpPr>
          <p:spPr>
            <a:xfrm>
              <a:off x="13426632" y="2493650"/>
              <a:ext cx="180000" cy="1800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9" name="그룹 38"/>
          <p:cNvGrpSpPr/>
          <p:nvPr userDrawn="1"/>
        </p:nvGrpSpPr>
        <p:grpSpPr>
          <a:xfrm>
            <a:off x="11146422" y="282884"/>
            <a:ext cx="3356655" cy="307777"/>
            <a:chOff x="11146422" y="2424200"/>
            <a:chExt cx="3356655" cy="307777"/>
          </a:xfrm>
        </p:grpSpPr>
        <p:sp>
          <p:nvSpPr>
            <p:cNvPr id="40" name="TextBox 39"/>
            <p:cNvSpPr txBox="1"/>
            <p:nvPr userDrawn="1"/>
          </p:nvSpPr>
          <p:spPr>
            <a:xfrm>
              <a:off x="11401062" y="2424200"/>
              <a:ext cx="3102015" cy="307777"/>
            </a:xfrm>
            <a:prstGeom prst="rect">
              <a:avLst/>
            </a:prstGeom>
            <a:solidFill>
              <a:schemeClr val="bg1"/>
            </a:solidFill>
            <a:effectLst>
              <a:outerShdw blurRad="38100" dist="25400" dir="2700000" algn="tl" rotWithShape="0">
                <a:prstClr val="black">
                  <a:alpha val="3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ko-KR" altLang="en-US" sz="14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사업명칭</a:t>
              </a:r>
              <a:r>
                <a:rPr lang="ko-KR" altLang="en-US" sz="1400" baseline="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 기재 </a:t>
              </a:r>
              <a:r>
                <a:rPr lang="en-US" altLang="ko-KR" sz="1400" baseline="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: </a:t>
              </a:r>
              <a:r>
                <a:rPr lang="ko-KR" altLang="en-US" sz="1400" baseline="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보기</a:t>
              </a:r>
              <a:r>
                <a:rPr lang="en-US" altLang="ko-KR" sz="1400" baseline="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&gt; </a:t>
              </a:r>
              <a:r>
                <a:rPr lang="ko-KR" altLang="en-US" sz="1400" baseline="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슬라이드마스터</a:t>
              </a:r>
              <a:endParaRPr lang="ko-KR" altLang="en-US" sz="1400" dirty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</p:txBody>
        </p:sp>
        <p:cxnSp>
          <p:nvCxnSpPr>
            <p:cNvPr id="41" name="직선 연결선 40"/>
            <p:cNvCxnSpPr>
              <a:stCxn id="40" idx="1"/>
            </p:cNvCxnSpPr>
            <p:nvPr userDrawn="1"/>
          </p:nvCxnSpPr>
          <p:spPr>
            <a:xfrm flipH="1" flipV="1">
              <a:off x="11146422" y="2576830"/>
              <a:ext cx="254640" cy="1259"/>
            </a:xfrm>
            <a:prstGeom prst="line">
              <a:avLst/>
            </a:prstGeom>
            <a:ln w="19050">
              <a:solidFill>
                <a:srgbClr val="7681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그룹 71"/>
          <p:cNvGrpSpPr/>
          <p:nvPr userDrawn="1"/>
        </p:nvGrpSpPr>
        <p:grpSpPr>
          <a:xfrm>
            <a:off x="11146422" y="1776018"/>
            <a:ext cx="3356655" cy="307777"/>
            <a:chOff x="11146422" y="2424200"/>
            <a:chExt cx="3356655" cy="307777"/>
          </a:xfrm>
        </p:grpSpPr>
        <p:sp>
          <p:nvSpPr>
            <p:cNvPr id="73" name="TextBox 72"/>
            <p:cNvSpPr txBox="1"/>
            <p:nvPr userDrawn="1"/>
          </p:nvSpPr>
          <p:spPr>
            <a:xfrm>
              <a:off x="11401062" y="2424200"/>
              <a:ext cx="3102015" cy="307777"/>
            </a:xfrm>
            <a:prstGeom prst="rect">
              <a:avLst/>
            </a:prstGeom>
            <a:solidFill>
              <a:schemeClr val="bg1"/>
            </a:solidFill>
            <a:effectLst>
              <a:outerShdw blurRad="38100" dist="25400" dir="2700000" algn="tl" rotWithShape="0">
                <a:prstClr val="black">
                  <a:alpha val="3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algn="l" defTabSz="533872" rtl="0" eaLnBrk="1" latinLnBrk="0" hangingPunct="1"/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배경 이미지 변경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: 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보기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&gt; 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슬라이드마스터</a:t>
              </a:r>
              <a:endParaRPr lang="ko-KR" altLang="en-US" sz="1400" kern="1200" dirty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endParaRPr>
            </a:p>
          </p:txBody>
        </p:sp>
        <p:cxnSp>
          <p:nvCxnSpPr>
            <p:cNvPr id="74" name="직선 연결선 73"/>
            <p:cNvCxnSpPr>
              <a:stCxn id="73" idx="1"/>
            </p:cNvCxnSpPr>
            <p:nvPr userDrawn="1"/>
          </p:nvCxnSpPr>
          <p:spPr>
            <a:xfrm flipH="1" flipV="1">
              <a:off x="11146422" y="2576834"/>
              <a:ext cx="254640" cy="1255"/>
            </a:xfrm>
            <a:prstGeom prst="line">
              <a:avLst/>
            </a:prstGeom>
            <a:ln w="19050">
              <a:solidFill>
                <a:srgbClr val="7681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텍스트 개체 틀 6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2033176" y="4030654"/>
            <a:ext cx="6842125" cy="67627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0000"/>
              </a:lnSpc>
              <a:buFontTx/>
              <a:buNone/>
              <a:defRPr sz="2800">
                <a:solidFill>
                  <a:srgbClr val="FDD78B"/>
                </a:solidFill>
                <a:latin typeface="고도 M" panose="02000503000000020004" pitchFamily="2" charset="-127"/>
                <a:ea typeface="고도 M" panose="02000503000000020004" pitchFamily="2" charset="-127"/>
              </a:defRPr>
            </a:lvl1pPr>
            <a:lvl2pPr marL="518464" indent="0" algn="ctr">
              <a:buFontTx/>
              <a:buNone/>
              <a:defRPr sz="2800">
                <a:latin typeface="KoPub돋움체 Medium" panose="02020603020101020101" pitchFamily="18" charset="-127"/>
                <a:ea typeface="KoPub돋움체 Medium" panose="02020603020101020101" pitchFamily="18" charset="-127"/>
              </a:defRPr>
            </a:lvl2pPr>
            <a:lvl3pPr marL="1036930" indent="0" algn="ctr">
              <a:buFontTx/>
              <a:buNone/>
              <a:defRPr sz="2800">
                <a:latin typeface="KoPub돋움체 Medium" panose="02020603020101020101" pitchFamily="18" charset="-127"/>
                <a:ea typeface="KoPub돋움체 Medium" panose="02020603020101020101" pitchFamily="18" charset="-127"/>
              </a:defRPr>
            </a:lvl3pPr>
            <a:lvl4pPr marL="1555395" indent="0" algn="ctr">
              <a:buFontTx/>
              <a:buNone/>
              <a:defRPr sz="2800">
                <a:latin typeface="KoPub돋움체 Medium" panose="02020603020101020101" pitchFamily="18" charset="-127"/>
                <a:ea typeface="KoPub돋움체 Medium" panose="02020603020101020101" pitchFamily="18" charset="-127"/>
              </a:defRPr>
            </a:lvl4pPr>
            <a:lvl5pPr marL="2073860" indent="0" algn="ctr">
              <a:buFontTx/>
              <a:buNone/>
              <a:defRPr sz="2800">
                <a:latin typeface="KoPub돋움체 Medium" panose="02020603020101020101" pitchFamily="18" charset="-127"/>
                <a:ea typeface="KoPub돋움체 Medium" panose="02020603020101020101" pitchFamily="18" charset="-127"/>
              </a:defRPr>
            </a:lvl5pPr>
          </a:lstStyle>
          <a:p>
            <a:pPr lvl="0"/>
            <a:r>
              <a:rPr lang="en-US" altLang="ko-KR" dirty="0" smtClean="0"/>
              <a:t>|</a:t>
            </a:r>
            <a:r>
              <a:rPr lang="ko-KR" altLang="en-US" dirty="0" smtClean="0"/>
              <a:t>   서브 타이틀 입력   </a:t>
            </a:r>
            <a:r>
              <a:rPr lang="en-US" altLang="ko-KR" dirty="0" smtClean="0"/>
              <a:t>|</a:t>
            </a:r>
            <a:endParaRPr lang="ko-KR" altLang="en-US" dirty="0"/>
          </a:p>
        </p:txBody>
      </p:sp>
      <p:grpSp>
        <p:nvGrpSpPr>
          <p:cNvPr id="9" name="그룹 8"/>
          <p:cNvGrpSpPr/>
          <p:nvPr userDrawn="1"/>
        </p:nvGrpSpPr>
        <p:grpSpPr>
          <a:xfrm>
            <a:off x="3842710" y="-512359"/>
            <a:ext cx="2400979" cy="222070"/>
            <a:chOff x="3703716" y="-512359"/>
            <a:chExt cx="2400979" cy="222070"/>
          </a:xfrm>
        </p:grpSpPr>
        <p:grpSp>
          <p:nvGrpSpPr>
            <p:cNvPr id="114" name="그룹 113"/>
            <p:cNvGrpSpPr/>
            <p:nvPr userDrawn="1"/>
          </p:nvGrpSpPr>
          <p:grpSpPr>
            <a:xfrm>
              <a:off x="3703716" y="-512359"/>
              <a:ext cx="1061495" cy="222070"/>
              <a:chOff x="4114204" y="-465491"/>
              <a:chExt cx="1061495" cy="222070"/>
            </a:xfrm>
          </p:grpSpPr>
          <p:sp>
            <p:nvSpPr>
              <p:cNvPr id="115" name="직사각형 114"/>
              <p:cNvSpPr/>
              <p:nvPr/>
            </p:nvSpPr>
            <p:spPr>
              <a:xfrm>
                <a:off x="4114204" y="-465491"/>
                <a:ext cx="227529" cy="222070"/>
              </a:xfrm>
              <a:prstGeom prst="rect">
                <a:avLst/>
              </a:prstGeom>
              <a:solidFill>
                <a:srgbClr val="3C4457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3C4457"/>
                  </a:solidFill>
                </a:endParaRPr>
              </a:p>
            </p:txBody>
          </p:sp>
          <p:sp>
            <p:nvSpPr>
              <p:cNvPr id="116" name="직사각형 115"/>
              <p:cNvSpPr/>
              <p:nvPr/>
            </p:nvSpPr>
            <p:spPr>
              <a:xfrm>
                <a:off x="4392193" y="-465491"/>
                <a:ext cx="227529" cy="222070"/>
              </a:xfrm>
              <a:prstGeom prst="rect">
                <a:avLst/>
              </a:prstGeom>
              <a:solidFill>
                <a:srgbClr val="68738A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7" name="직사각형 116"/>
              <p:cNvSpPr/>
              <p:nvPr/>
            </p:nvSpPr>
            <p:spPr>
              <a:xfrm>
                <a:off x="4670181" y="-465491"/>
                <a:ext cx="227529" cy="222070"/>
              </a:xfrm>
              <a:prstGeom prst="rect">
                <a:avLst/>
              </a:prstGeom>
              <a:solidFill>
                <a:srgbClr val="8892A6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8" name="직사각형 117"/>
              <p:cNvSpPr/>
              <p:nvPr/>
            </p:nvSpPr>
            <p:spPr>
              <a:xfrm>
                <a:off x="4948170" y="-465491"/>
                <a:ext cx="227529" cy="222070"/>
              </a:xfrm>
              <a:prstGeom prst="rect">
                <a:avLst/>
              </a:prstGeom>
              <a:solidFill>
                <a:srgbClr val="B9BFCB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19" name="그룹 118"/>
            <p:cNvGrpSpPr/>
            <p:nvPr userDrawn="1"/>
          </p:nvGrpSpPr>
          <p:grpSpPr>
            <a:xfrm>
              <a:off x="5043200" y="-512359"/>
              <a:ext cx="1061495" cy="222070"/>
              <a:chOff x="5453688" y="-182183"/>
              <a:chExt cx="1061495" cy="222070"/>
            </a:xfrm>
          </p:grpSpPr>
          <p:sp>
            <p:nvSpPr>
              <p:cNvPr id="120" name="직사각형 119"/>
              <p:cNvSpPr/>
              <p:nvPr userDrawn="1"/>
            </p:nvSpPr>
            <p:spPr>
              <a:xfrm>
                <a:off x="5453688" y="-182183"/>
                <a:ext cx="227529" cy="222070"/>
              </a:xfrm>
              <a:prstGeom prst="rect">
                <a:avLst/>
              </a:prstGeom>
              <a:solidFill>
                <a:schemeClr val="accent6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1" name="직사각형 120"/>
              <p:cNvSpPr/>
              <p:nvPr userDrawn="1"/>
            </p:nvSpPr>
            <p:spPr>
              <a:xfrm>
                <a:off x="5731677" y="-182183"/>
                <a:ext cx="227529" cy="222070"/>
              </a:xfrm>
              <a:prstGeom prst="rect">
                <a:avLst/>
              </a:prstGeom>
              <a:solidFill>
                <a:srgbClr val="FBA905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2" name="직사각형 121"/>
              <p:cNvSpPr/>
              <p:nvPr userDrawn="1"/>
            </p:nvSpPr>
            <p:spPr>
              <a:xfrm>
                <a:off x="6009666" y="-182183"/>
                <a:ext cx="227529" cy="222070"/>
              </a:xfrm>
              <a:prstGeom prst="rect">
                <a:avLst/>
              </a:prstGeom>
              <a:solidFill>
                <a:srgbClr val="FDD78B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3" name="직사각형 122"/>
              <p:cNvSpPr/>
              <p:nvPr userDrawn="1"/>
            </p:nvSpPr>
            <p:spPr>
              <a:xfrm>
                <a:off x="6287654" y="-182183"/>
                <a:ext cx="227529" cy="222070"/>
              </a:xfrm>
              <a:prstGeom prst="rect">
                <a:avLst/>
              </a:prstGeom>
              <a:solidFill>
                <a:srgbClr val="FFF6E5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FFF6E5"/>
                  </a:solidFill>
                </a:endParaRPr>
              </a:p>
            </p:txBody>
          </p:sp>
        </p:grpSp>
      </p:grpSp>
      <p:pic>
        <p:nvPicPr>
          <p:cNvPr id="46" name="그림 4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42" y="7339649"/>
            <a:ext cx="1197473" cy="175548"/>
          </a:xfrm>
          <a:prstGeom prst="rect">
            <a:avLst/>
          </a:prstGeom>
        </p:spPr>
      </p:pic>
      <p:grpSp>
        <p:nvGrpSpPr>
          <p:cNvPr id="47" name="그룹 46"/>
          <p:cNvGrpSpPr/>
          <p:nvPr userDrawn="1"/>
        </p:nvGrpSpPr>
        <p:grpSpPr>
          <a:xfrm>
            <a:off x="11146183" y="6208558"/>
            <a:ext cx="3356894" cy="738664"/>
            <a:chOff x="11146183" y="2108238"/>
            <a:chExt cx="3356894" cy="738664"/>
          </a:xfrm>
        </p:grpSpPr>
        <p:sp>
          <p:nvSpPr>
            <p:cNvPr id="48" name="TextBox 47"/>
            <p:cNvSpPr txBox="1"/>
            <p:nvPr userDrawn="1"/>
          </p:nvSpPr>
          <p:spPr>
            <a:xfrm>
              <a:off x="11401063" y="2108238"/>
              <a:ext cx="3102014" cy="738664"/>
            </a:xfrm>
            <a:prstGeom prst="rect">
              <a:avLst/>
            </a:prstGeom>
            <a:solidFill>
              <a:schemeClr val="bg1"/>
            </a:solidFill>
            <a:effectLst>
              <a:outerShdw blurRad="38100" dist="25400" dir="2700000" algn="tl" rotWithShape="0">
                <a:prstClr val="black">
                  <a:alpha val="3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algn="l" defTabSz="533872" rtl="0" eaLnBrk="1" latinLnBrk="0" hangingPunct="1"/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로고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1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개 위치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: 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가운데 정렬</a:t>
              </a:r>
              <a:endParaRPr lang="en-US" altLang="ko-KR" sz="14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endParaRPr>
            </a:p>
            <a:p>
              <a:pPr marL="0" algn="l" defTabSz="533872" rtl="0" eaLnBrk="1" latinLnBrk="0" hangingPunct="1"/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로고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2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개 위치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: 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자사 왼쪽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/</a:t>
              </a:r>
              <a:r>
                <a:rPr lang="ko-KR" altLang="en-US" sz="1400" kern="1200" dirty="0" err="1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협력사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 오른쪽</a:t>
              </a:r>
              <a:endParaRPr lang="en-US" altLang="ko-KR" sz="14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endParaRPr>
            </a:p>
            <a:p>
              <a:pPr marL="0" marR="0" lvl="0" indent="0" algn="l" defTabSz="5338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로고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3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개 위치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: 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자사 왼쪽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/</a:t>
              </a:r>
              <a:r>
                <a:rPr lang="ko-KR" altLang="en-US" sz="1400" kern="1200" dirty="0" err="1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협력사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 오른쪽</a:t>
              </a:r>
            </a:p>
          </p:txBody>
        </p:sp>
        <p:cxnSp>
          <p:nvCxnSpPr>
            <p:cNvPr id="49" name="직선 연결선 48"/>
            <p:cNvCxnSpPr>
              <a:stCxn id="48" idx="1"/>
            </p:cNvCxnSpPr>
            <p:nvPr userDrawn="1"/>
          </p:nvCxnSpPr>
          <p:spPr>
            <a:xfrm flipH="1">
              <a:off x="11146183" y="2477570"/>
              <a:ext cx="254880" cy="0"/>
            </a:xfrm>
            <a:prstGeom prst="line">
              <a:avLst/>
            </a:prstGeom>
            <a:ln w="19050">
              <a:solidFill>
                <a:srgbClr val="7681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그림 개체 틀 7"/>
          <p:cNvSpPr>
            <a:spLocks noGrp="1"/>
          </p:cNvSpPr>
          <p:nvPr>
            <p:ph type="pic" sz="quarter" idx="13" hasCustomPrompt="1"/>
          </p:nvPr>
        </p:nvSpPr>
        <p:spPr>
          <a:xfrm>
            <a:off x="9249740" y="7338797"/>
            <a:ext cx="1198800" cy="176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r>
              <a:rPr lang="ko-KR" altLang="en-US" dirty="0" err="1" smtClean="0"/>
              <a:t>협력사</a:t>
            </a:r>
            <a:r>
              <a:rPr lang="ko-KR" altLang="en-US" dirty="0" smtClean="0"/>
              <a:t> 로고</a:t>
            </a:r>
            <a:endParaRPr lang="ko-KR" altLang="en-US" dirty="0"/>
          </a:p>
        </p:txBody>
      </p:sp>
      <p:sp>
        <p:nvSpPr>
          <p:cNvPr id="51" name="그림 개체 틀 7"/>
          <p:cNvSpPr>
            <a:spLocks noGrp="1"/>
          </p:cNvSpPr>
          <p:nvPr>
            <p:ph type="pic" sz="quarter" idx="14" hasCustomPrompt="1"/>
          </p:nvPr>
        </p:nvSpPr>
        <p:spPr>
          <a:xfrm>
            <a:off x="7711497" y="7338797"/>
            <a:ext cx="1198800" cy="176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r>
              <a:rPr lang="ko-KR" altLang="en-US" dirty="0" err="1" smtClean="0"/>
              <a:t>협력사</a:t>
            </a:r>
            <a:r>
              <a:rPr lang="ko-KR" altLang="en-US" dirty="0" smtClean="0"/>
              <a:t> 로고</a:t>
            </a:r>
            <a:endParaRPr lang="ko-KR" altLang="en-US" dirty="0"/>
          </a:p>
        </p:txBody>
      </p:sp>
      <p:sp>
        <p:nvSpPr>
          <p:cNvPr id="52" name="TextBox 51"/>
          <p:cNvSpPr txBox="1"/>
          <p:nvPr userDrawn="1"/>
        </p:nvSpPr>
        <p:spPr>
          <a:xfrm>
            <a:off x="11401063" y="7057665"/>
            <a:ext cx="334508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533872" rtl="0" eaLnBrk="1" latinLnBrk="0" hangingPunct="1"/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보기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슬라이드마스터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err="1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협력사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 로고 박스선택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삽입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그림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로고선택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크기조절</a:t>
            </a:r>
          </a:p>
        </p:txBody>
      </p:sp>
      <p:sp>
        <p:nvSpPr>
          <p:cNvPr id="53" name="TextBox 52"/>
          <p:cNvSpPr txBox="1"/>
          <p:nvPr userDrawn="1"/>
        </p:nvSpPr>
        <p:spPr>
          <a:xfrm>
            <a:off x="11401063" y="5714264"/>
            <a:ext cx="3345084" cy="4308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533872" rtl="0" eaLnBrk="1" latinLnBrk="0" hangingPunct="1"/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파일 경로</a:t>
            </a:r>
            <a:r>
              <a:rPr lang="en-US" altLang="ko-KR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: \\192.168.0.150\nas1\00. </a:t>
            </a:r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공통</a:t>
            </a:r>
            <a:r>
              <a:rPr lang="en-US" altLang="ko-KR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\08. </a:t>
            </a:r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디자인</a:t>
            </a:r>
            <a:r>
              <a:rPr lang="en-US" altLang="ko-KR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\01.</a:t>
            </a:r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공통</a:t>
            </a:r>
            <a:r>
              <a:rPr lang="en-US" altLang="ko-KR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\02.</a:t>
            </a:r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공통제안리소스</a:t>
            </a:r>
            <a:r>
              <a:rPr lang="en-US" altLang="ko-KR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\04.</a:t>
            </a:r>
            <a:r>
              <a:rPr lang="ko-KR" altLang="en-US" sz="110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협력사</a:t>
            </a:r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 로고</a:t>
            </a:r>
          </a:p>
        </p:txBody>
      </p:sp>
      <p:sp>
        <p:nvSpPr>
          <p:cNvPr id="54" name="슬라이드 번호 개체 틀 5"/>
          <p:cNvSpPr>
            <a:spLocks noGrp="1"/>
          </p:cNvSpPr>
          <p:nvPr>
            <p:ph type="sldNum" sz="quarter" idx="15"/>
          </p:nvPr>
        </p:nvSpPr>
        <p:spPr>
          <a:xfrm>
            <a:off x="5293004" y="7298785"/>
            <a:ext cx="453864" cy="36512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KoPub돋움체 Bold" panose="02020603020101020101" pitchFamily="18" charset="-127"/>
                <a:ea typeface="KoPub돋움체 Bold" panose="02020603020101020101" pitchFamily="18" charset="-127"/>
              </a:defRPr>
            </a:lvl1pPr>
          </a:lstStyle>
          <a:p>
            <a:pPr algn="r"/>
            <a:fld id="{E58EA19B-10B9-4D99-B725-BE6D24A6132D}" type="slidenum">
              <a:rPr lang="ko-KR" altLang="en-US" sz="1600" smtClean="0"/>
              <a:pPr algn="r"/>
              <a:t>‹#›</a:t>
            </a:fld>
            <a:r>
              <a:rPr lang="ko-KR" altLang="en-US" dirty="0" smtClean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790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일반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 userDrawn="1"/>
        </p:nvGrpSpPr>
        <p:grpSpPr>
          <a:xfrm>
            <a:off x="9353873" y="267175"/>
            <a:ext cx="1291366" cy="349702"/>
            <a:chOff x="7723144" y="4006491"/>
            <a:chExt cx="1291366" cy="349702"/>
          </a:xfrm>
        </p:grpSpPr>
        <p:sp>
          <p:nvSpPr>
            <p:cNvPr id="6" name="직사각형 5"/>
            <p:cNvSpPr/>
            <p:nvPr/>
          </p:nvSpPr>
          <p:spPr>
            <a:xfrm>
              <a:off x="8978510" y="4063798"/>
              <a:ext cx="36000" cy="2399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723144" y="4006491"/>
              <a:ext cx="1220453" cy="349702"/>
            </a:xfrm>
            <a:prstGeom prst="rect">
              <a:avLst/>
            </a:prstGeom>
            <a:noFill/>
            <a:effectLst/>
          </p:spPr>
          <p:txBody>
            <a:bodyPr wrap="none" lIns="36000" tIns="36000" rIns="36000" bIns="36000" anchor="ctr">
              <a:spAutoFit/>
            </a:bodyPr>
            <a:lstStyle/>
            <a:p>
              <a:pPr algn="r"/>
              <a:r>
                <a:rPr lang="ko-KR" altLang="en-US" sz="900" dirty="0" smtClean="0">
                  <a:solidFill>
                    <a:schemeClr val="bg1">
                      <a:lumMod val="6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Malgun Gothic"/>
                </a:rPr>
                <a:t>사업명칭 기재 </a:t>
              </a:r>
              <a:r>
                <a:rPr lang="en-US" altLang="ko-KR" sz="900" dirty="0" smtClean="0">
                  <a:solidFill>
                    <a:schemeClr val="bg1">
                      <a:lumMod val="6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Malgun Gothic"/>
                </a:rPr>
                <a:t>: </a:t>
              </a:r>
              <a:r>
                <a:rPr lang="ko-KR" altLang="en-US" sz="900" dirty="0" smtClean="0">
                  <a:solidFill>
                    <a:schemeClr val="bg1">
                      <a:lumMod val="6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Malgun Gothic"/>
                </a:rPr>
                <a:t>텍스트를</a:t>
              </a:r>
              <a:endParaRPr lang="en-US" altLang="ko-KR" sz="900" dirty="0" smtClean="0">
                <a:solidFill>
                  <a:schemeClr val="bg1">
                    <a:lumMod val="6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Malgun Gothic"/>
              </a:endParaRPr>
            </a:p>
            <a:p>
              <a:pPr algn="r"/>
              <a:r>
                <a:rPr lang="ko-KR" altLang="en-US" sz="900" dirty="0" smtClean="0">
                  <a:solidFill>
                    <a:schemeClr val="bg1">
                      <a:lumMod val="6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Malgun Gothic"/>
                </a:rPr>
                <a:t>입력해 주세요</a:t>
              </a:r>
              <a:endParaRPr lang="en-US" altLang="ko-KR" sz="900" dirty="0">
                <a:solidFill>
                  <a:schemeClr val="bg1">
                    <a:lumMod val="6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Malgun Gothic"/>
              </a:endParaRPr>
            </a:p>
          </p:txBody>
        </p:sp>
      </p:grpSp>
      <p:sp>
        <p:nvSpPr>
          <p:cNvPr id="8" name="직사각형 7"/>
          <p:cNvSpPr/>
          <p:nvPr userDrawn="1"/>
        </p:nvSpPr>
        <p:spPr>
          <a:xfrm>
            <a:off x="11146420" y="0"/>
            <a:ext cx="3599727" cy="77771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2" name="그룹 11"/>
          <p:cNvGrpSpPr/>
          <p:nvPr userDrawn="1"/>
        </p:nvGrpSpPr>
        <p:grpSpPr>
          <a:xfrm>
            <a:off x="11146422" y="282884"/>
            <a:ext cx="3356655" cy="307777"/>
            <a:chOff x="11146422" y="2424200"/>
            <a:chExt cx="3356655" cy="307777"/>
          </a:xfrm>
        </p:grpSpPr>
        <p:sp>
          <p:nvSpPr>
            <p:cNvPr id="13" name="TextBox 12"/>
            <p:cNvSpPr txBox="1"/>
            <p:nvPr userDrawn="1"/>
          </p:nvSpPr>
          <p:spPr>
            <a:xfrm>
              <a:off x="11401062" y="2424200"/>
              <a:ext cx="3102015" cy="307777"/>
            </a:xfrm>
            <a:prstGeom prst="rect">
              <a:avLst/>
            </a:prstGeom>
            <a:solidFill>
              <a:schemeClr val="bg1"/>
            </a:solidFill>
            <a:effectLst>
              <a:outerShdw blurRad="38100" dist="25400" dir="2700000" algn="tl" rotWithShape="0">
                <a:prstClr val="black">
                  <a:alpha val="3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ko-KR" altLang="en-US" sz="14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사업명칭</a:t>
              </a:r>
              <a:r>
                <a:rPr lang="ko-KR" altLang="en-US" sz="1400" baseline="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 기재 </a:t>
              </a:r>
              <a:r>
                <a:rPr lang="en-US" altLang="ko-KR" sz="1400" baseline="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: </a:t>
              </a:r>
              <a:r>
                <a:rPr lang="ko-KR" altLang="en-US" sz="1400" baseline="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보기</a:t>
              </a:r>
              <a:r>
                <a:rPr lang="en-US" altLang="ko-KR" sz="1400" baseline="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&gt; </a:t>
              </a:r>
              <a:r>
                <a:rPr lang="ko-KR" altLang="en-US" sz="1400" baseline="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슬라이드마스터</a:t>
              </a:r>
              <a:endParaRPr lang="ko-KR" altLang="en-US" sz="1400" dirty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</p:txBody>
        </p:sp>
        <p:cxnSp>
          <p:nvCxnSpPr>
            <p:cNvPr id="14" name="직선 연결선 13"/>
            <p:cNvCxnSpPr>
              <a:stCxn id="13" idx="1"/>
            </p:cNvCxnSpPr>
            <p:nvPr userDrawn="1"/>
          </p:nvCxnSpPr>
          <p:spPr>
            <a:xfrm flipH="1" flipV="1">
              <a:off x="11146422" y="2576830"/>
              <a:ext cx="254640" cy="1259"/>
            </a:xfrm>
            <a:prstGeom prst="line">
              <a:avLst/>
            </a:prstGeom>
            <a:ln w="19050">
              <a:solidFill>
                <a:srgbClr val="7681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그림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42" y="7339649"/>
            <a:ext cx="1197473" cy="175548"/>
          </a:xfrm>
          <a:prstGeom prst="rect">
            <a:avLst/>
          </a:prstGeom>
        </p:spPr>
      </p:pic>
      <p:grpSp>
        <p:nvGrpSpPr>
          <p:cNvPr id="16" name="그룹 15"/>
          <p:cNvGrpSpPr/>
          <p:nvPr userDrawn="1"/>
        </p:nvGrpSpPr>
        <p:grpSpPr>
          <a:xfrm>
            <a:off x="11146183" y="6208558"/>
            <a:ext cx="3356894" cy="738664"/>
            <a:chOff x="11146183" y="2108238"/>
            <a:chExt cx="3356894" cy="738664"/>
          </a:xfrm>
        </p:grpSpPr>
        <p:sp>
          <p:nvSpPr>
            <p:cNvPr id="17" name="TextBox 16"/>
            <p:cNvSpPr txBox="1"/>
            <p:nvPr userDrawn="1"/>
          </p:nvSpPr>
          <p:spPr>
            <a:xfrm>
              <a:off x="11401063" y="2108238"/>
              <a:ext cx="3102014" cy="738664"/>
            </a:xfrm>
            <a:prstGeom prst="rect">
              <a:avLst/>
            </a:prstGeom>
            <a:solidFill>
              <a:schemeClr val="bg1"/>
            </a:solidFill>
            <a:effectLst>
              <a:outerShdw blurRad="38100" dist="25400" dir="2700000" algn="tl" rotWithShape="0">
                <a:prstClr val="black">
                  <a:alpha val="3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algn="l" defTabSz="533872" rtl="0" eaLnBrk="1" latinLnBrk="0" hangingPunct="1"/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로고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1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개 위치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: 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가운데 정렬</a:t>
              </a:r>
              <a:endParaRPr lang="en-US" altLang="ko-KR" sz="14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endParaRPr>
            </a:p>
            <a:p>
              <a:pPr marL="0" algn="l" defTabSz="533872" rtl="0" eaLnBrk="1" latinLnBrk="0" hangingPunct="1"/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로고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2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개 위치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: 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자사 왼쪽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/</a:t>
              </a:r>
              <a:r>
                <a:rPr lang="ko-KR" altLang="en-US" sz="1400" kern="1200" dirty="0" err="1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협력사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 오른쪽</a:t>
              </a:r>
              <a:endParaRPr lang="en-US" altLang="ko-KR" sz="14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endParaRPr>
            </a:p>
            <a:p>
              <a:pPr marL="0" marR="0" lvl="0" indent="0" algn="l" defTabSz="5338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로고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3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개 위치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: 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자사 왼쪽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/</a:t>
              </a:r>
              <a:r>
                <a:rPr lang="ko-KR" altLang="en-US" sz="1400" kern="1200" dirty="0" err="1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협력사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 오른쪽</a:t>
              </a:r>
            </a:p>
          </p:txBody>
        </p:sp>
        <p:cxnSp>
          <p:nvCxnSpPr>
            <p:cNvPr id="18" name="직선 연결선 17"/>
            <p:cNvCxnSpPr>
              <a:stCxn id="17" idx="1"/>
            </p:cNvCxnSpPr>
            <p:nvPr userDrawn="1"/>
          </p:nvCxnSpPr>
          <p:spPr>
            <a:xfrm flipH="1">
              <a:off x="11146183" y="2477570"/>
              <a:ext cx="254880" cy="0"/>
            </a:xfrm>
            <a:prstGeom prst="line">
              <a:avLst/>
            </a:prstGeom>
            <a:ln w="19050">
              <a:solidFill>
                <a:srgbClr val="7681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그림 개체 틀 7"/>
          <p:cNvSpPr>
            <a:spLocks noGrp="1"/>
          </p:cNvSpPr>
          <p:nvPr>
            <p:ph type="pic" sz="quarter" idx="13" hasCustomPrompt="1"/>
          </p:nvPr>
        </p:nvSpPr>
        <p:spPr>
          <a:xfrm>
            <a:off x="9249740" y="7338797"/>
            <a:ext cx="1198800" cy="176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r>
              <a:rPr lang="ko-KR" altLang="en-US" dirty="0" err="1" smtClean="0"/>
              <a:t>협력사</a:t>
            </a:r>
            <a:r>
              <a:rPr lang="ko-KR" altLang="en-US" dirty="0" smtClean="0"/>
              <a:t> 로고</a:t>
            </a:r>
            <a:endParaRPr lang="ko-KR" altLang="en-US" dirty="0"/>
          </a:p>
        </p:txBody>
      </p:sp>
      <p:sp>
        <p:nvSpPr>
          <p:cNvPr id="20" name="그림 개체 틀 7"/>
          <p:cNvSpPr>
            <a:spLocks noGrp="1"/>
          </p:cNvSpPr>
          <p:nvPr>
            <p:ph type="pic" sz="quarter" idx="20" hasCustomPrompt="1"/>
          </p:nvPr>
        </p:nvSpPr>
        <p:spPr>
          <a:xfrm>
            <a:off x="7711497" y="7338797"/>
            <a:ext cx="1198800" cy="176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r>
              <a:rPr lang="ko-KR" altLang="en-US" dirty="0" err="1" smtClean="0"/>
              <a:t>협력사</a:t>
            </a:r>
            <a:r>
              <a:rPr lang="ko-KR" altLang="en-US" dirty="0" smtClean="0"/>
              <a:t> 로고</a:t>
            </a:r>
            <a:endParaRPr lang="ko-KR" altLang="en-US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11401063" y="7057665"/>
            <a:ext cx="334508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533872" rtl="0" eaLnBrk="1" latinLnBrk="0" hangingPunct="1"/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보기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슬라이드마스터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err="1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협력사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 로고 박스선택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삽입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그림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로고선택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크기조절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1401063" y="5714264"/>
            <a:ext cx="3345084" cy="4308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533872" rtl="0" eaLnBrk="1" latinLnBrk="0" hangingPunct="1"/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파일 경로</a:t>
            </a:r>
            <a:r>
              <a:rPr lang="en-US" altLang="ko-KR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: \\192.168.0.150\nas1\00. </a:t>
            </a:r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공통</a:t>
            </a:r>
            <a:r>
              <a:rPr lang="en-US" altLang="ko-KR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\08. </a:t>
            </a:r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디자인</a:t>
            </a:r>
            <a:r>
              <a:rPr lang="en-US" altLang="ko-KR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\01.</a:t>
            </a:r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공통</a:t>
            </a:r>
            <a:r>
              <a:rPr lang="en-US" altLang="ko-KR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\02.</a:t>
            </a:r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공통제안리소스</a:t>
            </a:r>
            <a:r>
              <a:rPr lang="en-US" altLang="ko-KR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\04.</a:t>
            </a:r>
            <a:r>
              <a:rPr lang="ko-KR" altLang="en-US" sz="110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협력사</a:t>
            </a:r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 로고</a:t>
            </a:r>
          </a:p>
        </p:txBody>
      </p:sp>
    </p:spTree>
    <p:extLst>
      <p:ext uri="{BB962C8B-B14F-4D97-AF65-F5344CB8AC3E}">
        <p14:creationId xmlns:p14="http://schemas.microsoft.com/office/powerpoint/2010/main" val="1717872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7568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직사각형 68"/>
          <p:cNvSpPr/>
          <p:nvPr userDrawn="1"/>
        </p:nvSpPr>
        <p:spPr>
          <a:xfrm>
            <a:off x="-16949" y="0"/>
            <a:ext cx="10909299" cy="7777163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384"/>
          </a:p>
        </p:txBody>
      </p:sp>
      <p:sp>
        <p:nvSpPr>
          <p:cNvPr id="70" name="직사각형 69"/>
          <p:cNvSpPr/>
          <p:nvPr userDrawn="1"/>
        </p:nvSpPr>
        <p:spPr>
          <a:xfrm>
            <a:off x="-16949" y="0"/>
            <a:ext cx="10909299" cy="7777163"/>
          </a:xfrm>
          <a:prstGeom prst="rect">
            <a:avLst/>
          </a:prstGeom>
          <a:solidFill>
            <a:srgbClr val="354969">
              <a:alpha val="80000"/>
            </a:srgb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384"/>
          </a:p>
        </p:txBody>
      </p:sp>
      <p:cxnSp>
        <p:nvCxnSpPr>
          <p:cNvPr id="9" name="직선 연결선 8"/>
          <p:cNvCxnSpPr/>
          <p:nvPr userDrawn="1"/>
        </p:nvCxnSpPr>
        <p:spPr>
          <a:xfrm flipV="1">
            <a:off x="892289" y="0"/>
            <a:ext cx="0" cy="1987497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19050" dir="5400000" rotWithShape="0">
              <a:schemeClr val="tx1">
                <a:alpha val="30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직사각형 10"/>
          <p:cNvSpPr/>
          <p:nvPr/>
        </p:nvSpPr>
        <p:spPr>
          <a:xfrm>
            <a:off x="1241738" y="1679187"/>
            <a:ext cx="54545" cy="31128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384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 userDrawn="1">
            <p:ph sz="quarter" idx="10" hasCustomPrompt="1"/>
          </p:nvPr>
        </p:nvSpPr>
        <p:spPr>
          <a:xfrm>
            <a:off x="1082619" y="824524"/>
            <a:ext cx="2621262" cy="8029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36">
                <a:solidFill>
                  <a:schemeClr val="bg1"/>
                </a:solidFill>
                <a:latin typeface="고도 M" panose="02000503000000020004" pitchFamily="2" charset="-127"/>
                <a:ea typeface="고도 M" panose="02000503000000020004" pitchFamily="2" charset="-12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ko-KR" altLang="en-US" sz="4536" dirty="0" smtClean="0">
                <a:solidFill>
                  <a:schemeClr val="bg1"/>
                </a:solidFill>
                <a:latin typeface="고도 M" panose="02000503000000020004" pitchFamily="2" charset="-127"/>
                <a:ea typeface="고도 M" panose="02000503000000020004" pitchFamily="2" charset="-127"/>
              </a:rPr>
              <a:t>발표 순서</a:t>
            </a:r>
            <a:endParaRPr lang="ko-KR" altLang="en-US" dirty="0"/>
          </a:p>
        </p:txBody>
      </p:sp>
      <p:sp>
        <p:nvSpPr>
          <p:cNvPr id="12" name="내용 개체 틀 8"/>
          <p:cNvSpPr>
            <a:spLocks noGrp="1"/>
          </p:cNvSpPr>
          <p:nvPr>
            <p:ph sz="quarter" idx="13"/>
          </p:nvPr>
        </p:nvSpPr>
        <p:spPr>
          <a:xfrm>
            <a:off x="1269008" y="1655984"/>
            <a:ext cx="3998317" cy="438104"/>
          </a:xfrm>
          <a:prstGeom prst="rect">
            <a:avLst/>
          </a:prstGeom>
        </p:spPr>
        <p:txBody>
          <a:bodyPr/>
          <a:lstStyle>
            <a:lvl1pPr marL="0" indent="0" algn="l" defTabSz="518465" rtl="0" eaLnBrk="1" latinLnBrk="0" hangingPunct="1">
              <a:lnSpc>
                <a:spcPct val="70000"/>
              </a:lnSpc>
              <a:spcBef>
                <a:spcPct val="20000"/>
              </a:spcBef>
              <a:buFont typeface="Arial"/>
              <a:buNone/>
              <a:defRPr lang="en-US" altLang="ko-KR" sz="1134" kern="1200" dirty="0" smtClean="0">
                <a:solidFill>
                  <a:schemeClr val="bg1">
                    <a:lumMod val="9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defRPr>
            </a:lvl1pPr>
          </a:lstStyle>
          <a:p>
            <a:pPr>
              <a:lnSpc>
                <a:spcPct val="70000"/>
              </a:lnSpc>
            </a:pPr>
            <a:r>
              <a:rPr lang="ko-KR" altLang="en-US" dirty="0" smtClean="0"/>
              <a:t>기술 유출방지시스템 구축지원사업 사업수행계획</a:t>
            </a:r>
            <a:endParaRPr lang="en-US" altLang="ko-KR" dirty="0"/>
          </a:p>
          <a:p>
            <a:pPr>
              <a:lnSpc>
                <a:spcPct val="70000"/>
              </a:lnSpc>
            </a:pPr>
            <a:r>
              <a:rPr lang="ko-KR" altLang="en-US" dirty="0" smtClean="0"/>
              <a:t>발표자료</a:t>
            </a:r>
            <a:endParaRPr lang="en-US" altLang="ko-KR" dirty="0" smtClean="0"/>
          </a:p>
        </p:txBody>
      </p:sp>
      <p:sp>
        <p:nvSpPr>
          <p:cNvPr id="16" name="텍스트 개체 틀 5"/>
          <p:cNvSpPr>
            <a:spLocks noGrp="1"/>
          </p:cNvSpPr>
          <p:nvPr>
            <p:ph type="body" sz="quarter" idx="15" hasCustomPrompt="1"/>
          </p:nvPr>
        </p:nvSpPr>
        <p:spPr>
          <a:xfrm>
            <a:off x="7645256" y="3439992"/>
            <a:ext cx="2610000" cy="2689200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 algn="l" defTabSz="457200" rtl="0" eaLnBrk="1" latinLnBrk="0" hangingPunct="1">
              <a:lnSpc>
                <a:spcPts val="3400"/>
              </a:lnSpc>
              <a:spcBef>
                <a:spcPts val="0"/>
              </a:spcBef>
              <a:buClr>
                <a:schemeClr val="tx2">
                  <a:lumMod val="60000"/>
                  <a:lumOff val="40000"/>
                </a:schemeClr>
              </a:buClr>
              <a:buFont typeface="+mj-lt"/>
              <a:buNone/>
              <a:defRPr lang="en-US" altLang="ko-KR" sz="2200" kern="1200" dirty="0">
                <a:solidFill>
                  <a:schemeClr val="bg1"/>
                </a:solidFill>
                <a:latin typeface="고도 M" panose="02000503000000020004" pitchFamily="2" charset="-127"/>
                <a:ea typeface="고도 M" panose="02000503000000020004" pitchFamily="2" charset="-127"/>
                <a:cs typeface="Malgun Gothic"/>
              </a:defRPr>
            </a:lvl1pPr>
            <a:lvl2pPr marL="0" indent="0" algn="l" defTabSz="533872" rtl="0" eaLnBrk="1" latinLnBrk="0" hangingPunct="1">
              <a:buFontTx/>
              <a:buNone/>
              <a:defRPr lang="ko-KR" altLang="en-US" sz="4500" kern="0" dirty="0" smtClean="0">
                <a:solidFill>
                  <a:schemeClr val="bg1"/>
                </a:solidFill>
                <a:latin typeface="고도 M" panose="02000503000000020004" pitchFamily="2" charset="-127"/>
                <a:ea typeface="고도 M" panose="02000503000000020004" pitchFamily="2" charset="-127"/>
                <a:cs typeface="Malgun Gothic"/>
              </a:defRPr>
            </a:lvl2pPr>
            <a:lvl3pPr marL="0" indent="0" algn="l" defTabSz="533872" rtl="0" eaLnBrk="1" latinLnBrk="0" hangingPunct="1">
              <a:buFontTx/>
              <a:buNone/>
              <a:defRPr lang="ko-KR" altLang="en-US" sz="4500" kern="0" dirty="0" smtClean="0">
                <a:solidFill>
                  <a:schemeClr val="bg1"/>
                </a:solidFill>
                <a:latin typeface="고도 M" panose="02000503000000020004" pitchFamily="2" charset="-127"/>
                <a:ea typeface="고도 M" panose="02000503000000020004" pitchFamily="2" charset="-127"/>
                <a:cs typeface="Malgun Gothic"/>
              </a:defRPr>
            </a:lvl3pPr>
            <a:lvl4pPr marL="0" indent="0" algn="l" defTabSz="533872" rtl="0" eaLnBrk="1" latinLnBrk="0" hangingPunct="1">
              <a:buFontTx/>
              <a:buNone/>
              <a:defRPr lang="ko-KR" altLang="en-US" sz="4500" kern="0" dirty="0" smtClean="0">
                <a:solidFill>
                  <a:schemeClr val="bg1"/>
                </a:solidFill>
                <a:latin typeface="고도 M" panose="02000503000000020004" pitchFamily="2" charset="-127"/>
                <a:ea typeface="고도 M" panose="02000503000000020004" pitchFamily="2" charset="-127"/>
                <a:cs typeface="Malgun Gothic"/>
              </a:defRPr>
            </a:lvl4pPr>
            <a:lvl5pPr marL="0" indent="0" algn="l" defTabSz="533872" rtl="0" eaLnBrk="1" latinLnBrk="0" hangingPunct="1">
              <a:buFontTx/>
              <a:buNone/>
              <a:defRPr lang="ko-KR" altLang="en-US" sz="4500" kern="0" dirty="0">
                <a:solidFill>
                  <a:schemeClr val="bg1"/>
                </a:solidFill>
                <a:latin typeface="고도 M" panose="02000503000000020004" pitchFamily="2" charset="-127"/>
                <a:ea typeface="고도 M" panose="02000503000000020004" pitchFamily="2" charset="-127"/>
                <a:cs typeface="Malgun Gothic"/>
              </a:defRPr>
            </a:lvl5pPr>
          </a:lstStyle>
          <a:p>
            <a:pPr>
              <a:lnSpc>
                <a:spcPts val="3400"/>
              </a:lnSpc>
              <a:buClr>
                <a:schemeClr val="tx2">
                  <a:lumMod val="60000"/>
                  <a:lumOff val="40000"/>
                </a:schemeClr>
              </a:buClr>
            </a:pPr>
            <a:r>
              <a:rPr lang="ko-KR" altLang="en-US" sz="2200" b="1" dirty="0" smtClean="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Malgun Gothic"/>
              </a:rPr>
              <a:t>목차 입력</a:t>
            </a:r>
            <a:endParaRPr lang="en-US" altLang="ko-KR" sz="2200" b="1" dirty="0" smtClean="0">
              <a:solidFill>
                <a:schemeClr val="bg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  <a:cs typeface="Malgun Gothic"/>
            </a:endParaRPr>
          </a:p>
          <a:p>
            <a:pPr>
              <a:lnSpc>
                <a:spcPts val="3400"/>
              </a:lnSpc>
              <a:buClr>
                <a:schemeClr val="tx2">
                  <a:lumMod val="60000"/>
                  <a:lumOff val="40000"/>
                </a:schemeClr>
              </a:buClr>
            </a:pPr>
            <a:r>
              <a:rPr lang="ko-KR" altLang="en-US" sz="2200" b="1" dirty="0" smtClean="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Malgun Gothic"/>
              </a:rPr>
              <a:t>목차 입력</a:t>
            </a:r>
            <a:endParaRPr lang="en-US" altLang="ko-KR" sz="2200" b="1" dirty="0" smtClean="0">
              <a:solidFill>
                <a:schemeClr val="bg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  <a:cs typeface="Malgun Gothic"/>
            </a:endParaRPr>
          </a:p>
          <a:p>
            <a:pPr>
              <a:lnSpc>
                <a:spcPts val="3400"/>
              </a:lnSpc>
              <a:buClr>
                <a:schemeClr val="tx2">
                  <a:lumMod val="60000"/>
                  <a:lumOff val="40000"/>
                </a:schemeClr>
              </a:buClr>
            </a:pPr>
            <a:r>
              <a:rPr lang="ko-KR" altLang="en-US" sz="2200" b="1" dirty="0" smtClean="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Malgun Gothic"/>
              </a:rPr>
              <a:t>목차 입력</a:t>
            </a:r>
            <a:endParaRPr lang="en-US" altLang="ko-KR" sz="2200" b="1" dirty="0" smtClean="0">
              <a:solidFill>
                <a:schemeClr val="bg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  <a:cs typeface="Malgun Gothic"/>
            </a:endParaRPr>
          </a:p>
          <a:p>
            <a:pPr>
              <a:lnSpc>
                <a:spcPts val="3400"/>
              </a:lnSpc>
              <a:buClr>
                <a:schemeClr val="tx2">
                  <a:lumMod val="60000"/>
                  <a:lumOff val="40000"/>
                </a:schemeClr>
              </a:buClr>
            </a:pPr>
            <a:r>
              <a:rPr lang="ko-KR" altLang="en-US" sz="2200" b="1" dirty="0" smtClean="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Malgun Gothic"/>
              </a:rPr>
              <a:t>목차 입력</a:t>
            </a:r>
            <a:endParaRPr lang="en-US" altLang="ko-KR" sz="2200" b="1" dirty="0" smtClean="0">
              <a:solidFill>
                <a:schemeClr val="bg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  <a:cs typeface="Malgun Gothic"/>
            </a:endParaRPr>
          </a:p>
          <a:p>
            <a:pPr>
              <a:lnSpc>
                <a:spcPts val="3400"/>
              </a:lnSpc>
              <a:buClr>
                <a:schemeClr val="tx2">
                  <a:lumMod val="60000"/>
                  <a:lumOff val="40000"/>
                </a:schemeClr>
              </a:buClr>
            </a:pPr>
            <a:r>
              <a:rPr lang="ko-KR" altLang="en-US" sz="2200" b="1" dirty="0" smtClean="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Malgun Gothic"/>
              </a:rPr>
              <a:t>목차 입력</a:t>
            </a:r>
            <a:endParaRPr lang="en-US" altLang="ko-KR" sz="2200" b="1" dirty="0" smtClean="0">
              <a:solidFill>
                <a:schemeClr val="bg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  <a:cs typeface="Malgun Gothic"/>
            </a:endParaRPr>
          </a:p>
          <a:p>
            <a:pPr>
              <a:lnSpc>
                <a:spcPts val="3400"/>
              </a:lnSpc>
              <a:buClr>
                <a:schemeClr val="tx2">
                  <a:lumMod val="60000"/>
                  <a:lumOff val="40000"/>
                </a:schemeClr>
              </a:buClr>
            </a:pPr>
            <a:r>
              <a:rPr lang="ko-KR" altLang="en-US" sz="2200" b="1" dirty="0" smtClean="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Malgun Gothic"/>
              </a:rPr>
              <a:t>목차 입력</a:t>
            </a:r>
            <a:endParaRPr lang="en-US" altLang="ko-KR" sz="2200" b="1" dirty="0" smtClean="0">
              <a:solidFill>
                <a:schemeClr val="bg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  <a:cs typeface="Malgun Gothic"/>
            </a:endParaRPr>
          </a:p>
        </p:txBody>
      </p:sp>
      <p:sp>
        <p:nvSpPr>
          <p:cNvPr id="13" name="직사각형 12"/>
          <p:cNvSpPr/>
          <p:nvPr userDrawn="1"/>
        </p:nvSpPr>
        <p:spPr>
          <a:xfrm>
            <a:off x="11146420" y="0"/>
            <a:ext cx="3599727" cy="77771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4" name="그룹 13"/>
          <p:cNvGrpSpPr/>
          <p:nvPr userDrawn="1"/>
        </p:nvGrpSpPr>
        <p:grpSpPr>
          <a:xfrm>
            <a:off x="11146421" y="5015522"/>
            <a:ext cx="3356656" cy="307777"/>
            <a:chOff x="11146421" y="3396474"/>
            <a:chExt cx="3356656" cy="307777"/>
          </a:xfrm>
        </p:grpSpPr>
        <p:grpSp>
          <p:nvGrpSpPr>
            <p:cNvPr id="17" name="그룹 16"/>
            <p:cNvGrpSpPr/>
            <p:nvPr userDrawn="1"/>
          </p:nvGrpSpPr>
          <p:grpSpPr>
            <a:xfrm>
              <a:off x="11146421" y="3396474"/>
              <a:ext cx="3356656" cy="307777"/>
              <a:chOff x="11146421" y="2424200"/>
              <a:chExt cx="3356656" cy="307777"/>
            </a:xfrm>
          </p:grpSpPr>
          <p:sp>
            <p:nvSpPr>
              <p:cNvPr id="19" name="TextBox 18"/>
              <p:cNvSpPr txBox="1"/>
              <p:nvPr userDrawn="1"/>
            </p:nvSpPr>
            <p:spPr>
              <a:xfrm>
                <a:off x="11401063" y="2424200"/>
                <a:ext cx="3102014" cy="307777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38100" dist="254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algn="l" defTabSz="533872" rtl="0" eaLnBrk="1" latinLnBrk="0" hangingPunct="1"/>
                <a:r>
                  <a:rPr lang="ko-KR" altLang="en-US" sz="1400" kern="1200" dirty="0" smtClean="0">
                    <a:solidFill>
                      <a:srgbClr val="5966AC"/>
                    </a:solidFill>
                    <a:latin typeface="KoPub돋움체 Light" panose="02020603020101020101" pitchFamily="18" charset="-127"/>
                    <a:ea typeface="KoPub돋움체 Light" panose="02020603020101020101" pitchFamily="18" charset="-127"/>
                    <a:cs typeface="+mn-cs"/>
                  </a:rPr>
                  <a:t>제목</a:t>
                </a:r>
                <a:r>
                  <a:rPr lang="en-US" altLang="ko-KR" sz="1400" kern="1200" dirty="0" smtClean="0">
                    <a:solidFill>
                      <a:srgbClr val="5966AC"/>
                    </a:solidFill>
                    <a:latin typeface="KoPub돋움체 Light" panose="02020603020101020101" pitchFamily="18" charset="-127"/>
                    <a:ea typeface="KoPub돋움체 Light" panose="02020603020101020101" pitchFamily="18" charset="-127"/>
                    <a:cs typeface="+mn-cs"/>
                  </a:rPr>
                  <a:t> : </a:t>
                </a:r>
                <a:r>
                  <a:rPr lang="en-US" altLang="ko-KR" sz="1400" kern="1200" dirty="0" err="1" smtClean="0">
                    <a:solidFill>
                      <a:srgbClr val="5966AC"/>
                    </a:solidFill>
                    <a:latin typeface="KoPub돋움체 Light" panose="02020603020101020101" pitchFamily="18" charset="-127"/>
                    <a:ea typeface="KoPub돋움체 Light" panose="02020603020101020101" pitchFamily="18" charset="-127"/>
                    <a:cs typeface="+mn-cs"/>
                  </a:rPr>
                  <a:t>Kopub</a:t>
                </a:r>
                <a:r>
                  <a:rPr lang="ko-KR" altLang="en-US" sz="1400" kern="1200" dirty="0" smtClean="0">
                    <a:solidFill>
                      <a:srgbClr val="5966AC"/>
                    </a:solidFill>
                    <a:latin typeface="KoPub돋움체 Light" panose="02020603020101020101" pitchFamily="18" charset="-127"/>
                    <a:ea typeface="KoPub돋움체 Light" panose="02020603020101020101" pitchFamily="18" charset="-127"/>
                    <a:cs typeface="+mn-cs"/>
                  </a:rPr>
                  <a:t>돋움</a:t>
                </a:r>
                <a:r>
                  <a:rPr lang="en-US" altLang="ko-KR" sz="1400" kern="1200" dirty="0" smtClean="0">
                    <a:solidFill>
                      <a:srgbClr val="5966AC"/>
                    </a:solidFill>
                    <a:latin typeface="KoPub돋움체 Light" panose="02020603020101020101" pitchFamily="18" charset="-127"/>
                    <a:ea typeface="KoPub돋움체 Light" panose="02020603020101020101" pitchFamily="18" charset="-127"/>
                    <a:cs typeface="+mn-cs"/>
                  </a:rPr>
                  <a:t>M 22pt </a:t>
                </a:r>
                <a:r>
                  <a:rPr lang="ko-KR" altLang="en-US" sz="1400" kern="1200" dirty="0" smtClean="0">
                    <a:solidFill>
                      <a:srgbClr val="5966AC"/>
                    </a:solidFill>
                    <a:latin typeface="KoPub돋움체 Light" panose="02020603020101020101" pitchFamily="18" charset="-127"/>
                    <a:ea typeface="KoPub돋움체 Light" panose="02020603020101020101" pitchFamily="18" charset="-127"/>
                    <a:cs typeface="+mn-cs"/>
                  </a:rPr>
                  <a:t>흰색</a:t>
                </a:r>
                <a:r>
                  <a:rPr lang="en-US" altLang="ko-KR" sz="1400" kern="1200" dirty="0" smtClean="0">
                    <a:solidFill>
                      <a:srgbClr val="5966AC"/>
                    </a:solidFill>
                    <a:latin typeface="KoPub돋움체 Light" panose="02020603020101020101" pitchFamily="18" charset="-127"/>
                    <a:ea typeface="KoPub돋움체 Light" panose="02020603020101020101" pitchFamily="18" charset="-127"/>
                    <a:cs typeface="+mn-cs"/>
                  </a:rPr>
                  <a:t>  </a:t>
                </a:r>
                <a:endParaRPr lang="ko-KR" altLang="en-US" sz="1400" kern="1200" dirty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endParaRPr>
              </a:p>
            </p:txBody>
          </p:sp>
          <p:cxnSp>
            <p:nvCxnSpPr>
              <p:cNvPr id="20" name="직선 연결선 19"/>
              <p:cNvCxnSpPr>
                <a:stCxn id="19" idx="1"/>
              </p:cNvCxnSpPr>
              <p:nvPr userDrawn="1"/>
            </p:nvCxnSpPr>
            <p:spPr>
              <a:xfrm flipH="1" flipV="1">
                <a:off x="11146421" y="2576827"/>
                <a:ext cx="254642" cy="1262"/>
              </a:xfrm>
              <a:prstGeom prst="line">
                <a:avLst/>
              </a:prstGeom>
              <a:ln w="19050">
                <a:solidFill>
                  <a:srgbClr val="7681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직사각형 17"/>
            <p:cNvSpPr/>
            <p:nvPr userDrawn="1"/>
          </p:nvSpPr>
          <p:spPr>
            <a:xfrm>
              <a:off x="13860090" y="3454349"/>
              <a:ext cx="180000" cy="1800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ko-KR" altLang="en-US"/>
            </a:p>
          </p:txBody>
        </p:sp>
      </p:grpSp>
      <p:grpSp>
        <p:nvGrpSpPr>
          <p:cNvPr id="21" name="그룹 20"/>
          <p:cNvGrpSpPr/>
          <p:nvPr userDrawn="1"/>
        </p:nvGrpSpPr>
        <p:grpSpPr>
          <a:xfrm>
            <a:off x="11146421" y="4519536"/>
            <a:ext cx="3356656" cy="307777"/>
            <a:chOff x="11146421" y="2424200"/>
            <a:chExt cx="3356656" cy="307777"/>
          </a:xfrm>
        </p:grpSpPr>
        <p:grpSp>
          <p:nvGrpSpPr>
            <p:cNvPr id="22" name="그룹 21"/>
            <p:cNvGrpSpPr/>
            <p:nvPr userDrawn="1"/>
          </p:nvGrpSpPr>
          <p:grpSpPr>
            <a:xfrm>
              <a:off x="11146421" y="2424200"/>
              <a:ext cx="3356656" cy="307777"/>
              <a:chOff x="11146421" y="2424200"/>
              <a:chExt cx="3356656" cy="307777"/>
            </a:xfrm>
          </p:grpSpPr>
          <p:sp>
            <p:nvSpPr>
              <p:cNvPr id="24" name="TextBox 23"/>
              <p:cNvSpPr txBox="1"/>
              <p:nvPr userDrawn="1"/>
            </p:nvSpPr>
            <p:spPr>
              <a:xfrm>
                <a:off x="11401063" y="2424200"/>
                <a:ext cx="3102014" cy="307777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38100" dist="254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algn="l" defTabSz="533872" rtl="0" eaLnBrk="1" latinLnBrk="0" hangingPunct="1"/>
                <a:r>
                  <a:rPr lang="ko-KR" altLang="en-US" sz="1400" kern="1200" dirty="0" smtClean="0">
                    <a:solidFill>
                      <a:srgbClr val="5966AC"/>
                    </a:solidFill>
                    <a:latin typeface="KoPub돋움체 Light" panose="02020603020101020101" pitchFamily="18" charset="-127"/>
                    <a:ea typeface="KoPub돋움체 Light" panose="02020603020101020101" pitchFamily="18" charset="-127"/>
                    <a:cs typeface="+mn-cs"/>
                  </a:rPr>
                  <a:t>숫자기호 </a:t>
                </a:r>
                <a:r>
                  <a:rPr lang="en-US" altLang="ko-KR" sz="1400" kern="1200" dirty="0" smtClean="0">
                    <a:solidFill>
                      <a:srgbClr val="5966AC"/>
                    </a:solidFill>
                    <a:latin typeface="KoPub돋움체 Light" panose="02020603020101020101" pitchFamily="18" charset="-127"/>
                    <a:ea typeface="KoPub돋움체 Light" panose="02020603020101020101" pitchFamily="18" charset="-127"/>
                    <a:cs typeface="+mn-cs"/>
                  </a:rPr>
                  <a:t>: </a:t>
                </a:r>
                <a:r>
                  <a:rPr lang="ko-KR" altLang="en-US" sz="1400" kern="1200" dirty="0" smtClean="0">
                    <a:solidFill>
                      <a:srgbClr val="5966AC"/>
                    </a:solidFill>
                    <a:latin typeface="KoPub돋움체 Light" panose="02020603020101020101" pitchFamily="18" charset="-127"/>
                    <a:ea typeface="KoPub돋움체 Light" panose="02020603020101020101" pitchFamily="18" charset="-127"/>
                    <a:cs typeface="+mn-cs"/>
                  </a:rPr>
                  <a:t>고도</a:t>
                </a:r>
                <a:r>
                  <a:rPr lang="en-US" altLang="ko-KR" sz="1400" kern="1200" dirty="0" smtClean="0">
                    <a:solidFill>
                      <a:srgbClr val="5966AC"/>
                    </a:solidFill>
                    <a:latin typeface="KoPub돋움체 Light" panose="02020603020101020101" pitchFamily="18" charset="-127"/>
                    <a:ea typeface="KoPub돋움체 Light" panose="02020603020101020101" pitchFamily="18" charset="-127"/>
                    <a:cs typeface="+mn-cs"/>
                  </a:rPr>
                  <a:t>M 22pt</a:t>
                </a:r>
                <a:endParaRPr lang="ko-KR" altLang="en-US" sz="1400" kern="1200" dirty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endParaRPr>
              </a:p>
            </p:txBody>
          </p:sp>
          <p:cxnSp>
            <p:nvCxnSpPr>
              <p:cNvPr id="25" name="직선 연결선 24"/>
              <p:cNvCxnSpPr>
                <a:stCxn id="24" idx="1"/>
              </p:cNvCxnSpPr>
              <p:nvPr userDrawn="1"/>
            </p:nvCxnSpPr>
            <p:spPr>
              <a:xfrm flipH="1" flipV="1">
                <a:off x="11146421" y="2576827"/>
                <a:ext cx="254642" cy="1262"/>
              </a:xfrm>
              <a:prstGeom prst="line">
                <a:avLst/>
              </a:prstGeom>
              <a:ln w="19050">
                <a:solidFill>
                  <a:srgbClr val="7681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직사각형 22"/>
            <p:cNvSpPr/>
            <p:nvPr userDrawn="1"/>
          </p:nvSpPr>
          <p:spPr>
            <a:xfrm>
              <a:off x="13305690" y="2483705"/>
              <a:ext cx="180000" cy="1800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9" name="그룹 28"/>
          <p:cNvGrpSpPr/>
          <p:nvPr userDrawn="1"/>
        </p:nvGrpSpPr>
        <p:grpSpPr>
          <a:xfrm>
            <a:off x="11146422" y="1127836"/>
            <a:ext cx="3356655" cy="307777"/>
            <a:chOff x="11146422" y="2424200"/>
            <a:chExt cx="3356655" cy="307777"/>
          </a:xfrm>
        </p:grpSpPr>
        <p:sp>
          <p:nvSpPr>
            <p:cNvPr id="30" name="TextBox 29"/>
            <p:cNvSpPr txBox="1"/>
            <p:nvPr userDrawn="1"/>
          </p:nvSpPr>
          <p:spPr>
            <a:xfrm>
              <a:off x="11401062" y="2424200"/>
              <a:ext cx="3102015" cy="307777"/>
            </a:xfrm>
            <a:prstGeom prst="rect">
              <a:avLst/>
            </a:prstGeom>
            <a:solidFill>
              <a:schemeClr val="bg1"/>
            </a:solidFill>
            <a:effectLst>
              <a:outerShdw blurRad="38100" dist="25400" dir="2700000" algn="tl" rotWithShape="0">
                <a:prstClr val="black">
                  <a:alpha val="3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ko-KR" altLang="en-US" sz="14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사업명칭</a:t>
              </a:r>
              <a:r>
                <a:rPr lang="ko-KR" altLang="en-US" sz="1400" baseline="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 기재 </a:t>
              </a:r>
              <a:r>
                <a:rPr lang="en-US" altLang="ko-KR" sz="1400" baseline="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: </a:t>
              </a:r>
              <a:r>
                <a:rPr lang="ko-KR" altLang="en-US" sz="1400" baseline="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보기</a:t>
              </a:r>
              <a:r>
                <a:rPr lang="en-US" altLang="ko-KR" sz="1400" baseline="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&gt; </a:t>
              </a:r>
              <a:r>
                <a:rPr lang="ko-KR" altLang="en-US" sz="1400" baseline="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슬라이드마스터</a:t>
              </a:r>
              <a:endParaRPr lang="ko-KR" altLang="en-US" sz="1400" dirty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</p:txBody>
        </p:sp>
        <p:cxnSp>
          <p:nvCxnSpPr>
            <p:cNvPr id="31" name="직선 연결선 30"/>
            <p:cNvCxnSpPr>
              <a:stCxn id="30" idx="1"/>
            </p:cNvCxnSpPr>
            <p:nvPr userDrawn="1"/>
          </p:nvCxnSpPr>
          <p:spPr>
            <a:xfrm flipH="1" flipV="1">
              <a:off x="11146422" y="2576830"/>
              <a:ext cx="254640" cy="1259"/>
            </a:xfrm>
            <a:prstGeom prst="line">
              <a:avLst/>
            </a:prstGeom>
            <a:ln w="19050">
              <a:solidFill>
                <a:srgbClr val="7681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그룹 31"/>
          <p:cNvGrpSpPr/>
          <p:nvPr userDrawn="1"/>
        </p:nvGrpSpPr>
        <p:grpSpPr>
          <a:xfrm>
            <a:off x="11146422" y="1776018"/>
            <a:ext cx="3356655" cy="307777"/>
            <a:chOff x="11146422" y="2424200"/>
            <a:chExt cx="3356655" cy="307777"/>
          </a:xfrm>
        </p:grpSpPr>
        <p:sp>
          <p:nvSpPr>
            <p:cNvPr id="33" name="TextBox 32"/>
            <p:cNvSpPr txBox="1"/>
            <p:nvPr userDrawn="1"/>
          </p:nvSpPr>
          <p:spPr>
            <a:xfrm>
              <a:off x="11401062" y="2424200"/>
              <a:ext cx="3102015" cy="307777"/>
            </a:xfrm>
            <a:prstGeom prst="rect">
              <a:avLst/>
            </a:prstGeom>
            <a:solidFill>
              <a:schemeClr val="bg1"/>
            </a:solidFill>
            <a:effectLst>
              <a:outerShdw blurRad="38100" dist="25400" dir="2700000" algn="tl" rotWithShape="0">
                <a:prstClr val="black">
                  <a:alpha val="3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algn="l" defTabSz="533872" rtl="0" eaLnBrk="1" latinLnBrk="0" hangingPunct="1"/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배경 이미지 변경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: 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보기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&gt; 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슬라이드마스터</a:t>
              </a:r>
              <a:endParaRPr lang="ko-KR" altLang="en-US" sz="1400" kern="1200" dirty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endParaRPr>
            </a:p>
          </p:txBody>
        </p:sp>
        <p:cxnSp>
          <p:nvCxnSpPr>
            <p:cNvPr id="34" name="직선 연결선 33"/>
            <p:cNvCxnSpPr>
              <a:stCxn id="33" idx="1"/>
            </p:cNvCxnSpPr>
            <p:nvPr userDrawn="1"/>
          </p:nvCxnSpPr>
          <p:spPr>
            <a:xfrm flipH="1" flipV="1">
              <a:off x="11146422" y="2576834"/>
              <a:ext cx="254640" cy="1255"/>
            </a:xfrm>
            <a:prstGeom prst="line">
              <a:avLst/>
            </a:prstGeom>
            <a:ln w="19050">
              <a:solidFill>
                <a:srgbClr val="7681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텍스트 개체 틀 3"/>
          <p:cNvSpPr>
            <a:spLocks noGrp="1"/>
          </p:cNvSpPr>
          <p:nvPr>
            <p:ph type="body" sz="quarter" idx="16" hasCustomPrompt="1"/>
          </p:nvPr>
        </p:nvSpPr>
        <p:spPr>
          <a:xfrm>
            <a:off x="7184456" y="3439992"/>
            <a:ext cx="460800" cy="2689200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 algn="l">
              <a:lnSpc>
                <a:spcPts val="3400"/>
              </a:lnSpc>
              <a:spcBef>
                <a:spcPts val="0"/>
              </a:spcBef>
              <a:buFontTx/>
              <a:buNone/>
              <a:defRPr sz="2200">
                <a:solidFill>
                  <a:schemeClr val="tx2">
                    <a:lumMod val="60000"/>
                    <a:lumOff val="40000"/>
                  </a:schemeClr>
                </a:solidFill>
                <a:latin typeface="고도 M" panose="02000503000000020004" pitchFamily="2" charset="-127"/>
                <a:ea typeface="고도 M" panose="02000503000000020004" pitchFamily="2" charset="-127"/>
              </a:defRPr>
            </a:lvl1pPr>
            <a:lvl2pPr marL="518464" indent="0" algn="l">
              <a:buFontTx/>
              <a:buNone/>
              <a:defRPr sz="2200">
                <a:solidFill>
                  <a:srgbClr val="FBA905"/>
                </a:solidFill>
                <a:latin typeface="고도 M" panose="02000503000000020004" pitchFamily="2" charset="-127"/>
                <a:ea typeface="고도 M" panose="02000503000000020004" pitchFamily="2" charset="-127"/>
              </a:defRPr>
            </a:lvl2pPr>
            <a:lvl3pPr marL="1036930" indent="0" algn="l">
              <a:buFontTx/>
              <a:buNone/>
              <a:defRPr sz="2200">
                <a:solidFill>
                  <a:srgbClr val="FBA905"/>
                </a:solidFill>
                <a:latin typeface="고도 M" panose="02000503000000020004" pitchFamily="2" charset="-127"/>
                <a:ea typeface="고도 M" panose="02000503000000020004" pitchFamily="2" charset="-127"/>
              </a:defRPr>
            </a:lvl3pPr>
            <a:lvl4pPr marL="1555395" indent="0" algn="l">
              <a:buFontTx/>
              <a:buNone/>
              <a:defRPr sz="2200">
                <a:solidFill>
                  <a:srgbClr val="FBA905"/>
                </a:solidFill>
                <a:latin typeface="고도 M" panose="02000503000000020004" pitchFamily="2" charset="-127"/>
                <a:ea typeface="고도 M" panose="02000503000000020004" pitchFamily="2" charset="-127"/>
              </a:defRPr>
            </a:lvl4pPr>
            <a:lvl5pPr marL="2073860" indent="0" algn="l">
              <a:buFontTx/>
              <a:buNone/>
              <a:defRPr sz="2200">
                <a:solidFill>
                  <a:srgbClr val="FBA905"/>
                </a:solidFill>
                <a:latin typeface="고도 M" panose="02000503000000020004" pitchFamily="2" charset="-127"/>
                <a:ea typeface="고도 M" panose="02000503000000020004" pitchFamily="2" charset="-127"/>
              </a:defRPr>
            </a:lvl5pPr>
          </a:lstStyle>
          <a:p>
            <a:pPr lvl="0"/>
            <a:r>
              <a:rPr lang="en-US" altLang="ko-KR" dirty="0" err="1" smtClean="0"/>
              <a:t>Ⅰ.Ⅱ.Ⅲ.Ⅳ.Ⅴ.Ⅵ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grpSp>
        <p:nvGrpSpPr>
          <p:cNvPr id="48" name="그룹 47"/>
          <p:cNvGrpSpPr/>
          <p:nvPr userDrawn="1"/>
        </p:nvGrpSpPr>
        <p:grpSpPr>
          <a:xfrm>
            <a:off x="2271108" y="-465491"/>
            <a:ext cx="1061495" cy="222070"/>
            <a:chOff x="8874995" y="6539696"/>
            <a:chExt cx="1679513" cy="360000"/>
          </a:xfrm>
        </p:grpSpPr>
        <p:sp>
          <p:nvSpPr>
            <p:cNvPr id="49" name="직사각형 48"/>
            <p:cNvSpPr/>
            <p:nvPr/>
          </p:nvSpPr>
          <p:spPr>
            <a:xfrm>
              <a:off x="8874995" y="6539696"/>
              <a:ext cx="360000" cy="360000"/>
            </a:xfrm>
            <a:prstGeom prst="rect">
              <a:avLst/>
            </a:prstGeom>
            <a:solidFill>
              <a:srgbClr val="1F4688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" name="직사각형 49"/>
            <p:cNvSpPr/>
            <p:nvPr/>
          </p:nvSpPr>
          <p:spPr>
            <a:xfrm>
              <a:off x="9314833" y="6539696"/>
              <a:ext cx="360000" cy="3600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" name="직사각형 50"/>
            <p:cNvSpPr/>
            <p:nvPr/>
          </p:nvSpPr>
          <p:spPr>
            <a:xfrm>
              <a:off x="9754670" y="6539696"/>
              <a:ext cx="360000" cy="360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" name="직사각형 51"/>
            <p:cNvSpPr/>
            <p:nvPr/>
          </p:nvSpPr>
          <p:spPr>
            <a:xfrm>
              <a:off x="10194508" y="6539696"/>
              <a:ext cx="360000" cy="3600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53" name="그룹 52"/>
          <p:cNvGrpSpPr/>
          <p:nvPr userDrawn="1"/>
        </p:nvGrpSpPr>
        <p:grpSpPr>
          <a:xfrm>
            <a:off x="5453688" y="-465491"/>
            <a:ext cx="1061495" cy="222070"/>
            <a:chOff x="8874995" y="6539696"/>
            <a:chExt cx="1679513" cy="360000"/>
          </a:xfrm>
        </p:grpSpPr>
        <p:sp>
          <p:nvSpPr>
            <p:cNvPr id="54" name="직사각형 53"/>
            <p:cNvSpPr/>
            <p:nvPr/>
          </p:nvSpPr>
          <p:spPr>
            <a:xfrm>
              <a:off x="8874995" y="6539696"/>
              <a:ext cx="360000" cy="360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" name="직사각형 54"/>
            <p:cNvSpPr/>
            <p:nvPr/>
          </p:nvSpPr>
          <p:spPr>
            <a:xfrm>
              <a:off x="9314833" y="6539696"/>
              <a:ext cx="360000" cy="360000"/>
            </a:xfrm>
            <a:prstGeom prst="rect">
              <a:avLst/>
            </a:prstGeom>
            <a:solidFill>
              <a:schemeClr val="accent6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9754670" y="6539696"/>
              <a:ext cx="360000" cy="36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" name="직사각형 56"/>
            <p:cNvSpPr/>
            <p:nvPr/>
          </p:nvSpPr>
          <p:spPr>
            <a:xfrm>
              <a:off x="10194508" y="6539696"/>
              <a:ext cx="360000" cy="360000"/>
            </a:xfrm>
            <a:prstGeom prst="rect">
              <a:avLst/>
            </a:prstGeom>
            <a:solidFill>
              <a:srgbClr val="FDEADA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58" name="그룹 57"/>
          <p:cNvGrpSpPr/>
          <p:nvPr userDrawn="1"/>
        </p:nvGrpSpPr>
        <p:grpSpPr>
          <a:xfrm>
            <a:off x="7044977" y="-465491"/>
            <a:ext cx="1061495" cy="222070"/>
            <a:chOff x="8874995" y="6539696"/>
            <a:chExt cx="1679513" cy="360000"/>
          </a:xfrm>
        </p:grpSpPr>
        <p:sp>
          <p:nvSpPr>
            <p:cNvPr id="59" name="직사각형 58"/>
            <p:cNvSpPr/>
            <p:nvPr/>
          </p:nvSpPr>
          <p:spPr>
            <a:xfrm>
              <a:off x="8874995" y="6539696"/>
              <a:ext cx="360000" cy="360000"/>
            </a:xfrm>
            <a:prstGeom prst="rect">
              <a:avLst/>
            </a:prstGeom>
            <a:solidFill>
              <a:srgbClr val="5966AC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" name="직사각형 59"/>
            <p:cNvSpPr/>
            <p:nvPr/>
          </p:nvSpPr>
          <p:spPr>
            <a:xfrm>
              <a:off x="9314833" y="6539696"/>
              <a:ext cx="360000" cy="360000"/>
            </a:xfrm>
            <a:prstGeom prst="rect">
              <a:avLst/>
            </a:prstGeom>
            <a:solidFill>
              <a:srgbClr val="7681C0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" name="직사각형 60"/>
            <p:cNvSpPr/>
            <p:nvPr/>
          </p:nvSpPr>
          <p:spPr>
            <a:xfrm>
              <a:off x="9754670" y="6539696"/>
              <a:ext cx="360000" cy="360000"/>
            </a:xfrm>
            <a:prstGeom prst="rect">
              <a:avLst/>
            </a:prstGeom>
            <a:solidFill>
              <a:srgbClr val="9EA5D2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" name="직사각형 61"/>
            <p:cNvSpPr/>
            <p:nvPr/>
          </p:nvSpPr>
          <p:spPr>
            <a:xfrm>
              <a:off x="10194508" y="6539696"/>
              <a:ext cx="360000" cy="360000"/>
            </a:xfrm>
            <a:prstGeom prst="rect">
              <a:avLst/>
            </a:prstGeom>
            <a:solidFill>
              <a:srgbClr val="E2E4F2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63" name="그룹 62"/>
          <p:cNvGrpSpPr/>
          <p:nvPr userDrawn="1"/>
        </p:nvGrpSpPr>
        <p:grpSpPr>
          <a:xfrm>
            <a:off x="3862398" y="-467204"/>
            <a:ext cx="1344413" cy="222070"/>
            <a:chOff x="3862398" y="1077559"/>
            <a:chExt cx="1344413" cy="222070"/>
          </a:xfrm>
        </p:grpSpPr>
        <p:sp>
          <p:nvSpPr>
            <p:cNvPr id="64" name="직사각형 63"/>
            <p:cNvSpPr/>
            <p:nvPr/>
          </p:nvSpPr>
          <p:spPr>
            <a:xfrm>
              <a:off x="3862398" y="1077559"/>
              <a:ext cx="227529" cy="222070"/>
            </a:xfrm>
            <a:prstGeom prst="rect">
              <a:avLst/>
            </a:prstGeom>
            <a:solidFill>
              <a:srgbClr val="31859C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" name="직사각형 64"/>
            <p:cNvSpPr/>
            <p:nvPr/>
          </p:nvSpPr>
          <p:spPr>
            <a:xfrm>
              <a:off x="4423305" y="1077559"/>
              <a:ext cx="227529" cy="222070"/>
            </a:xfrm>
            <a:prstGeom prst="rect">
              <a:avLst/>
            </a:prstGeom>
            <a:solidFill>
              <a:srgbClr val="56B4B6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" name="직사각형 65"/>
            <p:cNvSpPr/>
            <p:nvPr/>
          </p:nvSpPr>
          <p:spPr>
            <a:xfrm>
              <a:off x="4701293" y="1077559"/>
              <a:ext cx="227529" cy="222070"/>
            </a:xfrm>
            <a:prstGeom prst="rect">
              <a:avLst/>
            </a:prstGeom>
            <a:solidFill>
              <a:srgbClr val="A5D5E2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" name="직사각형 66"/>
            <p:cNvSpPr/>
            <p:nvPr/>
          </p:nvSpPr>
          <p:spPr>
            <a:xfrm>
              <a:off x="4979282" y="1077559"/>
              <a:ext cx="227529" cy="222070"/>
            </a:xfrm>
            <a:prstGeom prst="rect">
              <a:avLst/>
            </a:prstGeom>
            <a:solidFill>
              <a:srgbClr val="DBEEF4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" name="직사각형 67"/>
            <p:cNvSpPr/>
            <p:nvPr userDrawn="1"/>
          </p:nvSpPr>
          <p:spPr>
            <a:xfrm>
              <a:off x="4138623" y="1077559"/>
              <a:ext cx="227529" cy="222070"/>
            </a:xfrm>
            <a:prstGeom prst="rect">
              <a:avLst/>
            </a:prstGeom>
            <a:solidFill>
              <a:srgbClr val="43999B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71" name="그림 7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15" y="7342309"/>
            <a:ext cx="1198800" cy="172888"/>
          </a:xfrm>
          <a:prstGeom prst="rect">
            <a:avLst/>
          </a:prstGeom>
        </p:spPr>
      </p:pic>
      <p:grpSp>
        <p:nvGrpSpPr>
          <p:cNvPr id="72" name="그룹 71"/>
          <p:cNvGrpSpPr/>
          <p:nvPr userDrawn="1"/>
        </p:nvGrpSpPr>
        <p:grpSpPr>
          <a:xfrm>
            <a:off x="11146183" y="6208558"/>
            <a:ext cx="3356894" cy="738664"/>
            <a:chOff x="11146183" y="2108238"/>
            <a:chExt cx="3356894" cy="738664"/>
          </a:xfrm>
        </p:grpSpPr>
        <p:sp>
          <p:nvSpPr>
            <p:cNvPr id="73" name="TextBox 72"/>
            <p:cNvSpPr txBox="1"/>
            <p:nvPr userDrawn="1"/>
          </p:nvSpPr>
          <p:spPr>
            <a:xfrm>
              <a:off x="11401063" y="2108238"/>
              <a:ext cx="3102014" cy="738664"/>
            </a:xfrm>
            <a:prstGeom prst="rect">
              <a:avLst/>
            </a:prstGeom>
            <a:solidFill>
              <a:schemeClr val="bg1"/>
            </a:solidFill>
            <a:effectLst>
              <a:outerShdw blurRad="38100" dist="25400" dir="2700000" algn="tl" rotWithShape="0">
                <a:prstClr val="black">
                  <a:alpha val="3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algn="l" defTabSz="533872" rtl="0" eaLnBrk="1" latinLnBrk="0" hangingPunct="1"/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로고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1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개 위치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: 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가운데 정렬</a:t>
              </a:r>
              <a:endParaRPr lang="en-US" altLang="ko-KR" sz="14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endParaRPr>
            </a:p>
            <a:p>
              <a:pPr marL="0" algn="l" defTabSz="533872" rtl="0" eaLnBrk="1" latinLnBrk="0" hangingPunct="1"/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로고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2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개 위치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: 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자사 왼쪽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/</a:t>
              </a:r>
              <a:r>
                <a:rPr lang="ko-KR" altLang="en-US" sz="1400" kern="1200" dirty="0" err="1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협력사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 오른쪽</a:t>
              </a:r>
              <a:endParaRPr lang="en-US" altLang="ko-KR" sz="14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endParaRPr>
            </a:p>
            <a:p>
              <a:pPr marL="0" marR="0" lvl="0" indent="0" algn="l" defTabSz="5338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로고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3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개 위치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: 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자사 왼쪽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/</a:t>
              </a:r>
              <a:r>
                <a:rPr lang="ko-KR" altLang="en-US" sz="1400" kern="1200" dirty="0" err="1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협력사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 오른쪽</a:t>
              </a:r>
            </a:p>
          </p:txBody>
        </p:sp>
        <p:cxnSp>
          <p:nvCxnSpPr>
            <p:cNvPr id="74" name="직선 연결선 73"/>
            <p:cNvCxnSpPr>
              <a:stCxn id="73" idx="1"/>
            </p:cNvCxnSpPr>
            <p:nvPr userDrawn="1"/>
          </p:nvCxnSpPr>
          <p:spPr>
            <a:xfrm flipH="1">
              <a:off x="11146183" y="2477570"/>
              <a:ext cx="254880" cy="0"/>
            </a:xfrm>
            <a:prstGeom prst="line">
              <a:avLst/>
            </a:prstGeom>
            <a:ln w="19050">
              <a:solidFill>
                <a:srgbClr val="7681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TextBox 76"/>
          <p:cNvSpPr txBox="1"/>
          <p:nvPr userDrawn="1"/>
        </p:nvSpPr>
        <p:spPr>
          <a:xfrm>
            <a:off x="11401063" y="7057665"/>
            <a:ext cx="334508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533872" rtl="0" eaLnBrk="1" latinLnBrk="0" hangingPunct="1"/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보기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슬라이드마스터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err="1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협력사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 로고 박스선택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삽입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그림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로고선택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크기조절</a:t>
            </a:r>
          </a:p>
        </p:txBody>
      </p:sp>
      <p:sp>
        <p:nvSpPr>
          <p:cNvPr id="78" name="TextBox 77"/>
          <p:cNvSpPr txBox="1"/>
          <p:nvPr userDrawn="1"/>
        </p:nvSpPr>
        <p:spPr>
          <a:xfrm>
            <a:off x="11401063" y="5714264"/>
            <a:ext cx="3345084" cy="4308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533872" rtl="0" eaLnBrk="1" latinLnBrk="0" hangingPunct="1"/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파일 경로</a:t>
            </a:r>
            <a:r>
              <a:rPr lang="en-US" altLang="ko-KR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: \\192.168.0.150\nas1\00. </a:t>
            </a:r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공통</a:t>
            </a:r>
            <a:r>
              <a:rPr lang="en-US" altLang="ko-KR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\08. </a:t>
            </a:r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디자인</a:t>
            </a:r>
            <a:r>
              <a:rPr lang="en-US" altLang="ko-KR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\01.</a:t>
            </a:r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공통</a:t>
            </a:r>
            <a:r>
              <a:rPr lang="en-US" altLang="ko-KR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\02.</a:t>
            </a:r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공통제안리소스</a:t>
            </a:r>
            <a:r>
              <a:rPr lang="en-US" altLang="ko-KR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\04.</a:t>
            </a:r>
            <a:r>
              <a:rPr lang="ko-KR" altLang="en-US" sz="110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협력사</a:t>
            </a:r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 로고</a:t>
            </a:r>
          </a:p>
        </p:txBody>
      </p:sp>
    </p:spTree>
    <p:extLst>
      <p:ext uri="{BB962C8B-B14F-4D97-AF65-F5344CB8AC3E}">
        <p14:creationId xmlns:p14="http://schemas.microsoft.com/office/powerpoint/2010/main" val="3119799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제목 슬라이드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5263336" y="7363970"/>
            <a:ext cx="381009" cy="413193"/>
          </a:xfrm>
          <a:prstGeom prst="rect">
            <a:avLst/>
          </a:prstGeom>
        </p:spPr>
        <p:txBody>
          <a:bodyPr/>
          <a:lstStyle/>
          <a:p>
            <a:pPr lvl="0">
              <a:defRPr lang="ko-KR" altLang="en-US"/>
            </a:pPr>
            <a:fld id="{D42E13A8-62F1-4C0E-A545-FE01292DE69D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0490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직사각형 35"/>
          <p:cNvSpPr/>
          <p:nvPr userDrawn="1"/>
        </p:nvSpPr>
        <p:spPr>
          <a:xfrm>
            <a:off x="0" y="0"/>
            <a:ext cx="10909301" cy="7777163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02"/>
          </a:p>
        </p:txBody>
      </p:sp>
      <p:sp>
        <p:nvSpPr>
          <p:cNvPr id="37" name="직사각형 36"/>
          <p:cNvSpPr/>
          <p:nvPr userDrawn="1"/>
        </p:nvSpPr>
        <p:spPr>
          <a:xfrm>
            <a:off x="0" y="0"/>
            <a:ext cx="10909300" cy="7777163"/>
          </a:xfrm>
          <a:prstGeom prst="rect">
            <a:avLst/>
          </a:prstGeom>
          <a:solidFill>
            <a:schemeClr val="tx1">
              <a:alpha val="60000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02"/>
          </a:p>
        </p:txBody>
      </p:sp>
      <p:cxnSp>
        <p:nvCxnSpPr>
          <p:cNvPr id="9" name="직선 연결선 8"/>
          <p:cNvCxnSpPr/>
          <p:nvPr userDrawn="1"/>
        </p:nvCxnSpPr>
        <p:spPr>
          <a:xfrm flipV="1">
            <a:off x="892289" y="0"/>
            <a:ext cx="0" cy="1987497"/>
          </a:xfrm>
          <a:prstGeom prst="line">
            <a:avLst/>
          </a:prstGeom>
          <a:ln w="19050">
            <a:solidFill>
              <a:srgbClr val="FBA905"/>
            </a:solidFill>
          </a:ln>
          <a:effectLst>
            <a:outerShdw blurRad="50800" dist="19050" dir="5400000" rotWithShape="0">
              <a:schemeClr val="tx1">
                <a:alpha val="30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직사각형 10"/>
          <p:cNvSpPr/>
          <p:nvPr/>
        </p:nvSpPr>
        <p:spPr>
          <a:xfrm>
            <a:off x="1241738" y="1679187"/>
            <a:ext cx="54545" cy="31128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384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 userDrawn="1">
            <p:ph sz="quarter" idx="10" hasCustomPrompt="1"/>
          </p:nvPr>
        </p:nvSpPr>
        <p:spPr>
          <a:xfrm>
            <a:off x="1082619" y="824524"/>
            <a:ext cx="2621262" cy="8029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36">
                <a:solidFill>
                  <a:schemeClr val="bg1"/>
                </a:solidFill>
                <a:latin typeface="고도 M" panose="02000503000000020004" pitchFamily="2" charset="-127"/>
                <a:ea typeface="고도 M" panose="02000503000000020004" pitchFamily="2" charset="-12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ko-KR" altLang="en-US" sz="4536" dirty="0" smtClean="0">
                <a:solidFill>
                  <a:schemeClr val="bg1"/>
                </a:solidFill>
                <a:latin typeface="고도 M" panose="02000503000000020004" pitchFamily="2" charset="-127"/>
                <a:ea typeface="고도 M" panose="02000503000000020004" pitchFamily="2" charset="-127"/>
              </a:rPr>
              <a:t>발표 순서</a:t>
            </a:r>
            <a:endParaRPr lang="ko-KR" altLang="en-US" dirty="0"/>
          </a:p>
        </p:txBody>
      </p:sp>
      <p:sp>
        <p:nvSpPr>
          <p:cNvPr id="12" name="내용 개체 틀 8"/>
          <p:cNvSpPr>
            <a:spLocks noGrp="1"/>
          </p:cNvSpPr>
          <p:nvPr>
            <p:ph sz="quarter" idx="13"/>
          </p:nvPr>
        </p:nvSpPr>
        <p:spPr>
          <a:xfrm>
            <a:off x="1269008" y="1655984"/>
            <a:ext cx="3998317" cy="438104"/>
          </a:xfrm>
          <a:prstGeom prst="rect">
            <a:avLst/>
          </a:prstGeom>
        </p:spPr>
        <p:txBody>
          <a:bodyPr/>
          <a:lstStyle>
            <a:lvl1pPr marL="0" indent="0" algn="l" defTabSz="518465" rtl="0" eaLnBrk="1" latinLnBrk="0" hangingPunct="1">
              <a:lnSpc>
                <a:spcPct val="70000"/>
              </a:lnSpc>
              <a:spcBef>
                <a:spcPct val="20000"/>
              </a:spcBef>
              <a:buFont typeface="Arial"/>
              <a:buNone/>
              <a:defRPr lang="en-US" altLang="ko-KR" sz="1134" kern="1200" dirty="0" smtClean="0">
                <a:solidFill>
                  <a:schemeClr val="bg1">
                    <a:lumMod val="9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defRPr>
            </a:lvl1pPr>
          </a:lstStyle>
          <a:p>
            <a:pPr>
              <a:lnSpc>
                <a:spcPct val="70000"/>
              </a:lnSpc>
            </a:pPr>
            <a:r>
              <a:rPr lang="ko-KR" altLang="en-US" dirty="0" smtClean="0"/>
              <a:t>기술 유출방지시스템 구축지원사업 사업수행계획</a:t>
            </a:r>
            <a:endParaRPr lang="en-US" altLang="ko-KR" dirty="0"/>
          </a:p>
          <a:p>
            <a:pPr>
              <a:lnSpc>
                <a:spcPct val="70000"/>
              </a:lnSpc>
            </a:pPr>
            <a:r>
              <a:rPr lang="ko-KR" altLang="en-US" dirty="0" smtClean="0"/>
              <a:t>발표자료</a:t>
            </a:r>
            <a:endParaRPr lang="en-US" altLang="ko-KR" dirty="0" smtClean="0"/>
          </a:p>
        </p:txBody>
      </p:sp>
      <p:sp>
        <p:nvSpPr>
          <p:cNvPr id="16" name="텍스트 개체 틀 5"/>
          <p:cNvSpPr>
            <a:spLocks noGrp="1"/>
          </p:cNvSpPr>
          <p:nvPr>
            <p:ph type="body" sz="quarter" idx="15" hasCustomPrompt="1"/>
          </p:nvPr>
        </p:nvSpPr>
        <p:spPr>
          <a:xfrm>
            <a:off x="7645256" y="3439992"/>
            <a:ext cx="2610000" cy="2689200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 algn="l" defTabSz="457200" rtl="0" eaLnBrk="1" latinLnBrk="0" hangingPunct="1">
              <a:lnSpc>
                <a:spcPts val="3400"/>
              </a:lnSpc>
              <a:spcBef>
                <a:spcPts val="0"/>
              </a:spcBef>
              <a:buClr>
                <a:schemeClr val="tx2">
                  <a:lumMod val="60000"/>
                  <a:lumOff val="40000"/>
                </a:schemeClr>
              </a:buClr>
              <a:buFont typeface="+mj-lt"/>
              <a:buNone/>
              <a:defRPr lang="en-US" altLang="ko-KR" sz="2200" kern="1200" dirty="0">
                <a:solidFill>
                  <a:schemeClr val="bg1"/>
                </a:solidFill>
                <a:latin typeface="고도 M" panose="02000503000000020004" pitchFamily="2" charset="-127"/>
                <a:ea typeface="고도 M" panose="02000503000000020004" pitchFamily="2" charset="-127"/>
                <a:cs typeface="Malgun Gothic"/>
              </a:defRPr>
            </a:lvl1pPr>
            <a:lvl2pPr marL="0" indent="0" algn="l" defTabSz="533872" rtl="0" eaLnBrk="1" latinLnBrk="0" hangingPunct="1">
              <a:buFontTx/>
              <a:buNone/>
              <a:defRPr lang="ko-KR" altLang="en-US" sz="4500" kern="0" dirty="0" smtClean="0">
                <a:solidFill>
                  <a:schemeClr val="bg1"/>
                </a:solidFill>
                <a:latin typeface="고도 M" panose="02000503000000020004" pitchFamily="2" charset="-127"/>
                <a:ea typeface="고도 M" panose="02000503000000020004" pitchFamily="2" charset="-127"/>
                <a:cs typeface="Malgun Gothic"/>
              </a:defRPr>
            </a:lvl2pPr>
            <a:lvl3pPr marL="0" indent="0" algn="l" defTabSz="533872" rtl="0" eaLnBrk="1" latinLnBrk="0" hangingPunct="1">
              <a:buFontTx/>
              <a:buNone/>
              <a:defRPr lang="ko-KR" altLang="en-US" sz="4500" kern="0" dirty="0" smtClean="0">
                <a:solidFill>
                  <a:schemeClr val="bg1"/>
                </a:solidFill>
                <a:latin typeface="고도 M" panose="02000503000000020004" pitchFamily="2" charset="-127"/>
                <a:ea typeface="고도 M" panose="02000503000000020004" pitchFamily="2" charset="-127"/>
                <a:cs typeface="Malgun Gothic"/>
              </a:defRPr>
            </a:lvl3pPr>
            <a:lvl4pPr marL="0" indent="0" algn="l" defTabSz="533872" rtl="0" eaLnBrk="1" latinLnBrk="0" hangingPunct="1">
              <a:buFontTx/>
              <a:buNone/>
              <a:defRPr lang="ko-KR" altLang="en-US" sz="4500" kern="0" dirty="0" smtClean="0">
                <a:solidFill>
                  <a:schemeClr val="bg1"/>
                </a:solidFill>
                <a:latin typeface="고도 M" panose="02000503000000020004" pitchFamily="2" charset="-127"/>
                <a:ea typeface="고도 M" panose="02000503000000020004" pitchFamily="2" charset="-127"/>
                <a:cs typeface="Malgun Gothic"/>
              </a:defRPr>
            </a:lvl4pPr>
            <a:lvl5pPr marL="0" indent="0" algn="l" defTabSz="533872" rtl="0" eaLnBrk="1" latinLnBrk="0" hangingPunct="1">
              <a:buFontTx/>
              <a:buNone/>
              <a:defRPr lang="ko-KR" altLang="en-US" sz="4500" kern="0" dirty="0">
                <a:solidFill>
                  <a:schemeClr val="bg1"/>
                </a:solidFill>
                <a:latin typeface="고도 M" panose="02000503000000020004" pitchFamily="2" charset="-127"/>
                <a:ea typeface="고도 M" panose="02000503000000020004" pitchFamily="2" charset="-127"/>
                <a:cs typeface="Malgun Gothic"/>
              </a:defRPr>
            </a:lvl5pPr>
          </a:lstStyle>
          <a:p>
            <a:pPr>
              <a:lnSpc>
                <a:spcPts val="3400"/>
              </a:lnSpc>
              <a:buClr>
                <a:schemeClr val="tx2">
                  <a:lumMod val="60000"/>
                  <a:lumOff val="40000"/>
                </a:schemeClr>
              </a:buClr>
            </a:pPr>
            <a:r>
              <a:rPr lang="ko-KR" altLang="en-US" sz="2200" b="1" dirty="0" smtClean="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Malgun Gothic"/>
              </a:rPr>
              <a:t>목차 입력</a:t>
            </a:r>
            <a:endParaRPr lang="en-US" altLang="ko-KR" sz="2200" b="1" dirty="0" smtClean="0">
              <a:solidFill>
                <a:schemeClr val="bg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  <a:cs typeface="Malgun Gothic"/>
            </a:endParaRPr>
          </a:p>
          <a:p>
            <a:pPr>
              <a:lnSpc>
                <a:spcPts val="3400"/>
              </a:lnSpc>
              <a:buClr>
                <a:schemeClr val="tx2">
                  <a:lumMod val="60000"/>
                  <a:lumOff val="40000"/>
                </a:schemeClr>
              </a:buClr>
            </a:pPr>
            <a:r>
              <a:rPr lang="ko-KR" altLang="en-US" sz="2200" b="1" dirty="0" smtClean="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Malgun Gothic"/>
              </a:rPr>
              <a:t>목차 입력</a:t>
            </a:r>
            <a:endParaRPr lang="en-US" altLang="ko-KR" sz="2200" b="1" dirty="0" smtClean="0">
              <a:solidFill>
                <a:schemeClr val="bg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  <a:cs typeface="Malgun Gothic"/>
            </a:endParaRPr>
          </a:p>
          <a:p>
            <a:pPr>
              <a:lnSpc>
                <a:spcPts val="3400"/>
              </a:lnSpc>
              <a:buClr>
                <a:schemeClr val="tx2">
                  <a:lumMod val="60000"/>
                  <a:lumOff val="40000"/>
                </a:schemeClr>
              </a:buClr>
            </a:pPr>
            <a:r>
              <a:rPr lang="ko-KR" altLang="en-US" sz="2200" b="1" dirty="0" smtClean="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Malgun Gothic"/>
              </a:rPr>
              <a:t>목차 입력</a:t>
            </a:r>
            <a:endParaRPr lang="en-US" altLang="ko-KR" sz="2200" b="1" dirty="0" smtClean="0">
              <a:solidFill>
                <a:schemeClr val="bg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  <a:cs typeface="Malgun Gothic"/>
            </a:endParaRPr>
          </a:p>
          <a:p>
            <a:pPr>
              <a:lnSpc>
                <a:spcPts val="3400"/>
              </a:lnSpc>
              <a:buClr>
                <a:schemeClr val="tx2">
                  <a:lumMod val="60000"/>
                  <a:lumOff val="40000"/>
                </a:schemeClr>
              </a:buClr>
            </a:pPr>
            <a:r>
              <a:rPr lang="ko-KR" altLang="en-US" sz="2200" b="1" dirty="0" smtClean="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Malgun Gothic"/>
              </a:rPr>
              <a:t>목차 입력</a:t>
            </a:r>
            <a:endParaRPr lang="en-US" altLang="ko-KR" sz="2200" b="1" dirty="0" smtClean="0">
              <a:solidFill>
                <a:schemeClr val="bg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  <a:cs typeface="Malgun Gothic"/>
            </a:endParaRPr>
          </a:p>
          <a:p>
            <a:pPr>
              <a:lnSpc>
                <a:spcPts val="3400"/>
              </a:lnSpc>
              <a:buClr>
                <a:schemeClr val="tx2">
                  <a:lumMod val="60000"/>
                  <a:lumOff val="40000"/>
                </a:schemeClr>
              </a:buClr>
            </a:pPr>
            <a:r>
              <a:rPr lang="ko-KR" altLang="en-US" sz="2200" b="1" dirty="0" smtClean="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Malgun Gothic"/>
              </a:rPr>
              <a:t>목차 입력</a:t>
            </a:r>
            <a:endParaRPr lang="en-US" altLang="ko-KR" sz="2200" b="1" dirty="0" smtClean="0">
              <a:solidFill>
                <a:schemeClr val="bg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  <a:cs typeface="Malgun Gothic"/>
            </a:endParaRPr>
          </a:p>
          <a:p>
            <a:pPr>
              <a:lnSpc>
                <a:spcPts val="3400"/>
              </a:lnSpc>
              <a:buClr>
                <a:schemeClr val="tx2">
                  <a:lumMod val="60000"/>
                  <a:lumOff val="40000"/>
                </a:schemeClr>
              </a:buClr>
            </a:pPr>
            <a:r>
              <a:rPr lang="ko-KR" altLang="en-US" sz="2200" b="1" dirty="0" smtClean="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Malgun Gothic"/>
              </a:rPr>
              <a:t>목차 입력</a:t>
            </a:r>
            <a:endParaRPr lang="en-US" altLang="ko-KR" sz="2200" b="1" dirty="0" smtClean="0">
              <a:solidFill>
                <a:schemeClr val="bg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  <a:cs typeface="Malgun Gothic"/>
            </a:endParaRPr>
          </a:p>
        </p:txBody>
      </p:sp>
      <p:sp>
        <p:nvSpPr>
          <p:cNvPr id="13" name="직사각형 12"/>
          <p:cNvSpPr/>
          <p:nvPr userDrawn="1"/>
        </p:nvSpPr>
        <p:spPr>
          <a:xfrm>
            <a:off x="11146420" y="0"/>
            <a:ext cx="3599727" cy="77771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4" name="그룹 13"/>
          <p:cNvGrpSpPr/>
          <p:nvPr userDrawn="1"/>
        </p:nvGrpSpPr>
        <p:grpSpPr>
          <a:xfrm>
            <a:off x="11146421" y="5015522"/>
            <a:ext cx="3356656" cy="307777"/>
            <a:chOff x="11146421" y="3396474"/>
            <a:chExt cx="3356656" cy="307777"/>
          </a:xfrm>
        </p:grpSpPr>
        <p:grpSp>
          <p:nvGrpSpPr>
            <p:cNvPr id="17" name="그룹 16"/>
            <p:cNvGrpSpPr/>
            <p:nvPr userDrawn="1"/>
          </p:nvGrpSpPr>
          <p:grpSpPr>
            <a:xfrm>
              <a:off x="11146421" y="3396474"/>
              <a:ext cx="3356656" cy="307777"/>
              <a:chOff x="11146421" y="2424200"/>
              <a:chExt cx="3356656" cy="307777"/>
            </a:xfrm>
          </p:grpSpPr>
          <p:sp>
            <p:nvSpPr>
              <p:cNvPr id="19" name="TextBox 18"/>
              <p:cNvSpPr txBox="1"/>
              <p:nvPr userDrawn="1"/>
            </p:nvSpPr>
            <p:spPr>
              <a:xfrm>
                <a:off x="11401063" y="2424200"/>
                <a:ext cx="3102014" cy="307777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38100" dist="254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algn="l" defTabSz="533872" rtl="0" eaLnBrk="1" latinLnBrk="0" hangingPunct="1"/>
                <a:r>
                  <a:rPr lang="ko-KR" altLang="en-US" sz="1400" kern="1200" dirty="0" smtClean="0">
                    <a:solidFill>
                      <a:srgbClr val="5966AC"/>
                    </a:solidFill>
                    <a:latin typeface="KoPub돋움체 Light" panose="02020603020101020101" pitchFamily="18" charset="-127"/>
                    <a:ea typeface="KoPub돋움체 Light" panose="02020603020101020101" pitchFamily="18" charset="-127"/>
                    <a:cs typeface="+mn-cs"/>
                  </a:rPr>
                  <a:t>제목</a:t>
                </a:r>
                <a:r>
                  <a:rPr lang="en-US" altLang="ko-KR" sz="1400" kern="1200" dirty="0" smtClean="0">
                    <a:solidFill>
                      <a:srgbClr val="5966AC"/>
                    </a:solidFill>
                    <a:latin typeface="KoPub돋움체 Light" panose="02020603020101020101" pitchFamily="18" charset="-127"/>
                    <a:ea typeface="KoPub돋움체 Light" panose="02020603020101020101" pitchFamily="18" charset="-127"/>
                    <a:cs typeface="+mn-cs"/>
                  </a:rPr>
                  <a:t> : </a:t>
                </a:r>
                <a:r>
                  <a:rPr lang="en-US" altLang="ko-KR" sz="1400" kern="1200" dirty="0" err="1" smtClean="0">
                    <a:solidFill>
                      <a:srgbClr val="5966AC"/>
                    </a:solidFill>
                    <a:latin typeface="KoPub돋움체 Light" panose="02020603020101020101" pitchFamily="18" charset="-127"/>
                    <a:ea typeface="KoPub돋움체 Light" panose="02020603020101020101" pitchFamily="18" charset="-127"/>
                    <a:cs typeface="+mn-cs"/>
                  </a:rPr>
                  <a:t>Kopub</a:t>
                </a:r>
                <a:r>
                  <a:rPr lang="ko-KR" altLang="en-US" sz="1400" kern="1200" dirty="0" smtClean="0">
                    <a:solidFill>
                      <a:srgbClr val="5966AC"/>
                    </a:solidFill>
                    <a:latin typeface="KoPub돋움체 Light" panose="02020603020101020101" pitchFamily="18" charset="-127"/>
                    <a:ea typeface="KoPub돋움체 Light" panose="02020603020101020101" pitchFamily="18" charset="-127"/>
                    <a:cs typeface="+mn-cs"/>
                  </a:rPr>
                  <a:t>돋움</a:t>
                </a:r>
                <a:r>
                  <a:rPr lang="en-US" altLang="ko-KR" sz="1400" kern="1200" dirty="0" smtClean="0">
                    <a:solidFill>
                      <a:srgbClr val="5966AC"/>
                    </a:solidFill>
                    <a:latin typeface="KoPub돋움체 Light" panose="02020603020101020101" pitchFamily="18" charset="-127"/>
                    <a:ea typeface="KoPub돋움체 Light" panose="02020603020101020101" pitchFamily="18" charset="-127"/>
                    <a:cs typeface="+mn-cs"/>
                  </a:rPr>
                  <a:t>M 22pt </a:t>
                </a:r>
                <a:r>
                  <a:rPr lang="ko-KR" altLang="en-US" sz="1400" kern="1200" dirty="0" smtClean="0">
                    <a:solidFill>
                      <a:srgbClr val="5966AC"/>
                    </a:solidFill>
                    <a:latin typeface="KoPub돋움체 Light" panose="02020603020101020101" pitchFamily="18" charset="-127"/>
                    <a:ea typeface="KoPub돋움체 Light" panose="02020603020101020101" pitchFamily="18" charset="-127"/>
                    <a:cs typeface="+mn-cs"/>
                  </a:rPr>
                  <a:t>흰색</a:t>
                </a:r>
                <a:r>
                  <a:rPr lang="en-US" altLang="ko-KR" sz="1400" kern="1200" dirty="0" smtClean="0">
                    <a:solidFill>
                      <a:srgbClr val="5966AC"/>
                    </a:solidFill>
                    <a:latin typeface="KoPub돋움체 Light" panose="02020603020101020101" pitchFamily="18" charset="-127"/>
                    <a:ea typeface="KoPub돋움체 Light" panose="02020603020101020101" pitchFamily="18" charset="-127"/>
                    <a:cs typeface="+mn-cs"/>
                  </a:rPr>
                  <a:t>  </a:t>
                </a:r>
                <a:endParaRPr lang="ko-KR" altLang="en-US" sz="1400" kern="1200" dirty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endParaRPr>
              </a:p>
            </p:txBody>
          </p:sp>
          <p:cxnSp>
            <p:nvCxnSpPr>
              <p:cNvPr id="20" name="직선 연결선 19"/>
              <p:cNvCxnSpPr>
                <a:stCxn id="19" idx="1"/>
              </p:cNvCxnSpPr>
              <p:nvPr userDrawn="1"/>
            </p:nvCxnSpPr>
            <p:spPr>
              <a:xfrm flipH="1" flipV="1">
                <a:off x="11146421" y="2576827"/>
                <a:ext cx="254642" cy="1262"/>
              </a:xfrm>
              <a:prstGeom prst="line">
                <a:avLst/>
              </a:prstGeom>
              <a:ln w="19050">
                <a:solidFill>
                  <a:srgbClr val="7681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직사각형 17"/>
            <p:cNvSpPr/>
            <p:nvPr userDrawn="1"/>
          </p:nvSpPr>
          <p:spPr>
            <a:xfrm>
              <a:off x="13860090" y="3454349"/>
              <a:ext cx="180000" cy="1800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ko-KR" altLang="en-US"/>
            </a:p>
          </p:txBody>
        </p:sp>
      </p:grpSp>
      <p:grpSp>
        <p:nvGrpSpPr>
          <p:cNvPr id="21" name="그룹 20"/>
          <p:cNvGrpSpPr/>
          <p:nvPr userDrawn="1"/>
        </p:nvGrpSpPr>
        <p:grpSpPr>
          <a:xfrm>
            <a:off x="11146421" y="4519536"/>
            <a:ext cx="3356656" cy="307777"/>
            <a:chOff x="11146421" y="2424200"/>
            <a:chExt cx="3356656" cy="307777"/>
          </a:xfrm>
        </p:grpSpPr>
        <p:grpSp>
          <p:nvGrpSpPr>
            <p:cNvPr id="22" name="그룹 21"/>
            <p:cNvGrpSpPr/>
            <p:nvPr userDrawn="1"/>
          </p:nvGrpSpPr>
          <p:grpSpPr>
            <a:xfrm>
              <a:off x="11146421" y="2424200"/>
              <a:ext cx="3356656" cy="307777"/>
              <a:chOff x="11146421" y="2424200"/>
              <a:chExt cx="3356656" cy="307777"/>
            </a:xfrm>
          </p:grpSpPr>
          <p:sp>
            <p:nvSpPr>
              <p:cNvPr id="24" name="TextBox 23"/>
              <p:cNvSpPr txBox="1"/>
              <p:nvPr userDrawn="1"/>
            </p:nvSpPr>
            <p:spPr>
              <a:xfrm>
                <a:off x="11401063" y="2424200"/>
                <a:ext cx="3102014" cy="307777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38100" dist="254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algn="l" defTabSz="533872" rtl="0" eaLnBrk="1" latinLnBrk="0" hangingPunct="1"/>
                <a:r>
                  <a:rPr lang="ko-KR" altLang="en-US" sz="1400" kern="1200" dirty="0" smtClean="0">
                    <a:solidFill>
                      <a:srgbClr val="5966AC"/>
                    </a:solidFill>
                    <a:latin typeface="KoPub돋움체 Light" panose="02020603020101020101" pitchFamily="18" charset="-127"/>
                    <a:ea typeface="KoPub돋움체 Light" panose="02020603020101020101" pitchFamily="18" charset="-127"/>
                    <a:cs typeface="+mn-cs"/>
                  </a:rPr>
                  <a:t>숫자기호 </a:t>
                </a:r>
                <a:r>
                  <a:rPr lang="en-US" altLang="ko-KR" sz="1400" kern="1200" dirty="0" smtClean="0">
                    <a:solidFill>
                      <a:srgbClr val="5966AC"/>
                    </a:solidFill>
                    <a:latin typeface="KoPub돋움체 Light" panose="02020603020101020101" pitchFamily="18" charset="-127"/>
                    <a:ea typeface="KoPub돋움체 Light" panose="02020603020101020101" pitchFamily="18" charset="-127"/>
                    <a:cs typeface="+mn-cs"/>
                  </a:rPr>
                  <a:t>: </a:t>
                </a:r>
                <a:r>
                  <a:rPr lang="ko-KR" altLang="en-US" sz="1400" kern="1200" dirty="0" smtClean="0">
                    <a:solidFill>
                      <a:srgbClr val="5966AC"/>
                    </a:solidFill>
                    <a:latin typeface="KoPub돋움체 Light" panose="02020603020101020101" pitchFamily="18" charset="-127"/>
                    <a:ea typeface="KoPub돋움체 Light" panose="02020603020101020101" pitchFamily="18" charset="-127"/>
                    <a:cs typeface="+mn-cs"/>
                  </a:rPr>
                  <a:t>고도</a:t>
                </a:r>
                <a:r>
                  <a:rPr lang="en-US" altLang="ko-KR" sz="1400" kern="1200" dirty="0" smtClean="0">
                    <a:solidFill>
                      <a:srgbClr val="5966AC"/>
                    </a:solidFill>
                    <a:latin typeface="KoPub돋움체 Light" panose="02020603020101020101" pitchFamily="18" charset="-127"/>
                    <a:ea typeface="KoPub돋움체 Light" panose="02020603020101020101" pitchFamily="18" charset="-127"/>
                    <a:cs typeface="+mn-cs"/>
                  </a:rPr>
                  <a:t>M 22pt</a:t>
                </a:r>
                <a:endParaRPr lang="ko-KR" altLang="en-US" sz="1400" kern="1200" dirty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endParaRPr>
              </a:p>
            </p:txBody>
          </p:sp>
          <p:cxnSp>
            <p:nvCxnSpPr>
              <p:cNvPr id="25" name="직선 연결선 24"/>
              <p:cNvCxnSpPr>
                <a:stCxn id="24" idx="1"/>
              </p:cNvCxnSpPr>
              <p:nvPr userDrawn="1"/>
            </p:nvCxnSpPr>
            <p:spPr>
              <a:xfrm flipH="1" flipV="1">
                <a:off x="11146421" y="2576827"/>
                <a:ext cx="254642" cy="1262"/>
              </a:xfrm>
              <a:prstGeom prst="line">
                <a:avLst/>
              </a:prstGeom>
              <a:ln w="19050">
                <a:solidFill>
                  <a:srgbClr val="7681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직사각형 22"/>
            <p:cNvSpPr/>
            <p:nvPr userDrawn="1"/>
          </p:nvSpPr>
          <p:spPr>
            <a:xfrm>
              <a:off x="13305690" y="2483705"/>
              <a:ext cx="180000" cy="180000"/>
            </a:xfrm>
            <a:prstGeom prst="rect">
              <a:avLst/>
            </a:prstGeom>
            <a:solidFill>
              <a:srgbClr val="FBA905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9" name="그룹 28"/>
          <p:cNvGrpSpPr/>
          <p:nvPr userDrawn="1"/>
        </p:nvGrpSpPr>
        <p:grpSpPr>
          <a:xfrm>
            <a:off x="11146422" y="1127836"/>
            <a:ext cx="3356655" cy="307777"/>
            <a:chOff x="11146422" y="2424200"/>
            <a:chExt cx="3356655" cy="307777"/>
          </a:xfrm>
        </p:grpSpPr>
        <p:sp>
          <p:nvSpPr>
            <p:cNvPr id="30" name="TextBox 29"/>
            <p:cNvSpPr txBox="1"/>
            <p:nvPr userDrawn="1"/>
          </p:nvSpPr>
          <p:spPr>
            <a:xfrm>
              <a:off x="11401062" y="2424200"/>
              <a:ext cx="3102015" cy="307777"/>
            </a:xfrm>
            <a:prstGeom prst="rect">
              <a:avLst/>
            </a:prstGeom>
            <a:solidFill>
              <a:schemeClr val="bg1"/>
            </a:solidFill>
            <a:effectLst>
              <a:outerShdw blurRad="38100" dist="25400" dir="2700000" algn="tl" rotWithShape="0">
                <a:prstClr val="black">
                  <a:alpha val="3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ko-KR" altLang="en-US" sz="14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사업명칭</a:t>
              </a:r>
              <a:r>
                <a:rPr lang="ko-KR" altLang="en-US" sz="1400" baseline="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 기재 </a:t>
              </a:r>
              <a:r>
                <a:rPr lang="en-US" altLang="ko-KR" sz="1400" baseline="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: </a:t>
              </a:r>
              <a:r>
                <a:rPr lang="ko-KR" altLang="en-US" sz="1400" baseline="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보기</a:t>
              </a:r>
              <a:r>
                <a:rPr lang="en-US" altLang="ko-KR" sz="1400" baseline="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&gt; </a:t>
              </a:r>
              <a:r>
                <a:rPr lang="ko-KR" altLang="en-US" sz="1400" baseline="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슬라이드마스터</a:t>
              </a:r>
              <a:endParaRPr lang="ko-KR" altLang="en-US" sz="1400" dirty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</p:txBody>
        </p:sp>
        <p:cxnSp>
          <p:nvCxnSpPr>
            <p:cNvPr id="31" name="직선 연결선 30"/>
            <p:cNvCxnSpPr>
              <a:stCxn id="30" idx="1"/>
            </p:cNvCxnSpPr>
            <p:nvPr userDrawn="1"/>
          </p:nvCxnSpPr>
          <p:spPr>
            <a:xfrm flipH="1" flipV="1">
              <a:off x="11146422" y="2576830"/>
              <a:ext cx="254640" cy="1259"/>
            </a:xfrm>
            <a:prstGeom prst="line">
              <a:avLst/>
            </a:prstGeom>
            <a:ln w="19050">
              <a:solidFill>
                <a:srgbClr val="7681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그룹 31"/>
          <p:cNvGrpSpPr/>
          <p:nvPr userDrawn="1"/>
        </p:nvGrpSpPr>
        <p:grpSpPr>
          <a:xfrm>
            <a:off x="11146422" y="1776018"/>
            <a:ext cx="3356655" cy="307777"/>
            <a:chOff x="11146422" y="2424200"/>
            <a:chExt cx="3356655" cy="307777"/>
          </a:xfrm>
        </p:grpSpPr>
        <p:sp>
          <p:nvSpPr>
            <p:cNvPr id="33" name="TextBox 32"/>
            <p:cNvSpPr txBox="1"/>
            <p:nvPr userDrawn="1"/>
          </p:nvSpPr>
          <p:spPr>
            <a:xfrm>
              <a:off x="11401062" y="2424200"/>
              <a:ext cx="3102015" cy="307777"/>
            </a:xfrm>
            <a:prstGeom prst="rect">
              <a:avLst/>
            </a:prstGeom>
            <a:solidFill>
              <a:schemeClr val="bg1"/>
            </a:solidFill>
            <a:effectLst>
              <a:outerShdw blurRad="38100" dist="25400" dir="2700000" algn="tl" rotWithShape="0">
                <a:prstClr val="black">
                  <a:alpha val="3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algn="l" defTabSz="533872" rtl="0" eaLnBrk="1" latinLnBrk="0" hangingPunct="1"/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배경 이미지 변경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: 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보기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&gt; 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슬라이드마스터</a:t>
              </a:r>
              <a:endParaRPr lang="ko-KR" altLang="en-US" sz="1400" kern="1200" dirty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endParaRPr>
            </a:p>
          </p:txBody>
        </p:sp>
        <p:cxnSp>
          <p:nvCxnSpPr>
            <p:cNvPr id="34" name="직선 연결선 33"/>
            <p:cNvCxnSpPr>
              <a:stCxn id="33" idx="1"/>
            </p:cNvCxnSpPr>
            <p:nvPr userDrawn="1"/>
          </p:nvCxnSpPr>
          <p:spPr>
            <a:xfrm flipH="1" flipV="1">
              <a:off x="11146422" y="2576834"/>
              <a:ext cx="254640" cy="1255"/>
            </a:xfrm>
            <a:prstGeom prst="line">
              <a:avLst/>
            </a:prstGeom>
            <a:ln w="19050">
              <a:solidFill>
                <a:srgbClr val="7681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텍스트 개체 틀 3"/>
          <p:cNvSpPr>
            <a:spLocks noGrp="1"/>
          </p:cNvSpPr>
          <p:nvPr>
            <p:ph type="body" sz="quarter" idx="16" hasCustomPrompt="1"/>
          </p:nvPr>
        </p:nvSpPr>
        <p:spPr>
          <a:xfrm>
            <a:off x="7184456" y="3439992"/>
            <a:ext cx="460800" cy="2689200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 algn="l">
              <a:lnSpc>
                <a:spcPts val="3400"/>
              </a:lnSpc>
              <a:spcBef>
                <a:spcPts val="0"/>
              </a:spcBef>
              <a:buFontTx/>
              <a:buNone/>
              <a:defRPr sz="2200">
                <a:solidFill>
                  <a:srgbClr val="FBA905"/>
                </a:solidFill>
                <a:latin typeface="고도 M" panose="02000503000000020004" pitchFamily="2" charset="-127"/>
                <a:ea typeface="고도 M" panose="02000503000000020004" pitchFamily="2" charset="-127"/>
              </a:defRPr>
            </a:lvl1pPr>
            <a:lvl2pPr marL="518464" indent="0" algn="l">
              <a:buFontTx/>
              <a:buNone/>
              <a:defRPr sz="2200">
                <a:solidFill>
                  <a:srgbClr val="FBA905"/>
                </a:solidFill>
                <a:latin typeface="고도 M" panose="02000503000000020004" pitchFamily="2" charset="-127"/>
                <a:ea typeface="고도 M" panose="02000503000000020004" pitchFamily="2" charset="-127"/>
              </a:defRPr>
            </a:lvl2pPr>
            <a:lvl3pPr marL="1036930" indent="0" algn="l">
              <a:buFontTx/>
              <a:buNone/>
              <a:defRPr sz="2200">
                <a:solidFill>
                  <a:srgbClr val="FBA905"/>
                </a:solidFill>
                <a:latin typeface="고도 M" panose="02000503000000020004" pitchFamily="2" charset="-127"/>
                <a:ea typeface="고도 M" panose="02000503000000020004" pitchFamily="2" charset="-127"/>
              </a:defRPr>
            </a:lvl3pPr>
            <a:lvl4pPr marL="1555395" indent="0" algn="l">
              <a:buFontTx/>
              <a:buNone/>
              <a:defRPr sz="2200">
                <a:solidFill>
                  <a:srgbClr val="FBA905"/>
                </a:solidFill>
                <a:latin typeface="고도 M" panose="02000503000000020004" pitchFamily="2" charset="-127"/>
                <a:ea typeface="고도 M" panose="02000503000000020004" pitchFamily="2" charset="-127"/>
              </a:defRPr>
            </a:lvl4pPr>
            <a:lvl5pPr marL="2073860" indent="0" algn="l">
              <a:buFontTx/>
              <a:buNone/>
              <a:defRPr sz="2200">
                <a:solidFill>
                  <a:srgbClr val="FBA905"/>
                </a:solidFill>
                <a:latin typeface="고도 M" panose="02000503000000020004" pitchFamily="2" charset="-127"/>
                <a:ea typeface="고도 M" panose="02000503000000020004" pitchFamily="2" charset="-127"/>
              </a:defRPr>
            </a:lvl5pPr>
          </a:lstStyle>
          <a:p>
            <a:pPr lvl="0"/>
            <a:r>
              <a:rPr lang="en-US" altLang="ko-KR" dirty="0" err="1" smtClean="0"/>
              <a:t>Ⅰ.Ⅱ.Ⅲ.Ⅳ.Ⅴ.Ⅵ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grpSp>
        <p:nvGrpSpPr>
          <p:cNvPr id="35" name="그룹 34"/>
          <p:cNvGrpSpPr/>
          <p:nvPr userDrawn="1"/>
        </p:nvGrpSpPr>
        <p:grpSpPr>
          <a:xfrm>
            <a:off x="3842710" y="-512359"/>
            <a:ext cx="2400979" cy="222070"/>
            <a:chOff x="3703716" y="-512359"/>
            <a:chExt cx="2400979" cy="222070"/>
          </a:xfrm>
        </p:grpSpPr>
        <p:grpSp>
          <p:nvGrpSpPr>
            <p:cNvPr id="38" name="그룹 37"/>
            <p:cNvGrpSpPr/>
            <p:nvPr userDrawn="1"/>
          </p:nvGrpSpPr>
          <p:grpSpPr>
            <a:xfrm>
              <a:off x="3703716" y="-512359"/>
              <a:ext cx="1061495" cy="222070"/>
              <a:chOff x="4114204" y="-465491"/>
              <a:chExt cx="1061495" cy="222070"/>
            </a:xfrm>
          </p:grpSpPr>
          <p:sp>
            <p:nvSpPr>
              <p:cNvPr id="44" name="직사각형 43"/>
              <p:cNvSpPr/>
              <p:nvPr/>
            </p:nvSpPr>
            <p:spPr>
              <a:xfrm>
                <a:off x="4114204" y="-465491"/>
                <a:ext cx="227529" cy="222070"/>
              </a:xfrm>
              <a:prstGeom prst="rect">
                <a:avLst/>
              </a:prstGeom>
              <a:solidFill>
                <a:srgbClr val="3C4457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3C4457"/>
                  </a:solidFill>
                </a:endParaRPr>
              </a:p>
            </p:txBody>
          </p:sp>
          <p:sp>
            <p:nvSpPr>
              <p:cNvPr id="45" name="직사각형 44"/>
              <p:cNvSpPr/>
              <p:nvPr/>
            </p:nvSpPr>
            <p:spPr>
              <a:xfrm>
                <a:off x="4392193" y="-465491"/>
                <a:ext cx="227529" cy="222070"/>
              </a:xfrm>
              <a:prstGeom prst="rect">
                <a:avLst/>
              </a:prstGeom>
              <a:solidFill>
                <a:srgbClr val="68738A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6" name="직사각형 45"/>
              <p:cNvSpPr/>
              <p:nvPr/>
            </p:nvSpPr>
            <p:spPr>
              <a:xfrm>
                <a:off x="4670181" y="-465491"/>
                <a:ext cx="227529" cy="222070"/>
              </a:xfrm>
              <a:prstGeom prst="rect">
                <a:avLst/>
              </a:prstGeom>
              <a:solidFill>
                <a:srgbClr val="8892A6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7" name="직사각형 46"/>
              <p:cNvSpPr/>
              <p:nvPr/>
            </p:nvSpPr>
            <p:spPr>
              <a:xfrm>
                <a:off x="4948170" y="-465491"/>
                <a:ext cx="227529" cy="222070"/>
              </a:xfrm>
              <a:prstGeom prst="rect">
                <a:avLst/>
              </a:prstGeom>
              <a:solidFill>
                <a:srgbClr val="B9BFCB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39" name="그룹 38"/>
            <p:cNvGrpSpPr/>
            <p:nvPr userDrawn="1"/>
          </p:nvGrpSpPr>
          <p:grpSpPr>
            <a:xfrm>
              <a:off x="5043200" y="-512359"/>
              <a:ext cx="1061495" cy="222070"/>
              <a:chOff x="5453688" y="-182183"/>
              <a:chExt cx="1061495" cy="222070"/>
            </a:xfrm>
          </p:grpSpPr>
          <p:sp>
            <p:nvSpPr>
              <p:cNvPr id="40" name="직사각형 39"/>
              <p:cNvSpPr/>
              <p:nvPr userDrawn="1"/>
            </p:nvSpPr>
            <p:spPr>
              <a:xfrm>
                <a:off x="5453688" y="-182183"/>
                <a:ext cx="227529" cy="222070"/>
              </a:xfrm>
              <a:prstGeom prst="rect">
                <a:avLst/>
              </a:prstGeom>
              <a:solidFill>
                <a:schemeClr val="accent6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1" name="직사각형 40"/>
              <p:cNvSpPr/>
              <p:nvPr userDrawn="1"/>
            </p:nvSpPr>
            <p:spPr>
              <a:xfrm>
                <a:off x="5731677" y="-182183"/>
                <a:ext cx="227529" cy="222070"/>
              </a:xfrm>
              <a:prstGeom prst="rect">
                <a:avLst/>
              </a:prstGeom>
              <a:solidFill>
                <a:srgbClr val="FBA905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2" name="직사각형 41"/>
              <p:cNvSpPr/>
              <p:nvPr userDrawn="1"/>
            </p:nvSpPr>
            <p:spPr>
              <a:xfrm>
                <a:off x="6009666" y="-182183"/>
                <a:ext cx="227529" cy="222070"/>
              </a:xfrm>
              <a:prstGeom prst="rect">
                <a:avLst/>
              </a:prstGeom>
              <a:solidFill>
                <a:srgbClr val="FDD78B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3" name="직사각형 42"/>
              <p:cNvSpPr/>
              <p:nvPr userDrawn="1"/>
            </p:nvSpPr>
            <p:spPr>
              <a:xfrm>
                <a:off x="6287654" y="-182183"/>
                <a:ext cx="227529" cy="222070"/>
              </a:xfrm>
              <a:prstGeom prst="rect">
                <a:avLst/>
              </a:prstGeom>
              <a:solidFill>
                <a:srgbClr val="FFF6E5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FFF6E5"/>
                  </a:solidFill>
                </a:endParaRPr>
              </a:p>
            </p:txBody>
          </p:sp>
        </p:grpSp>
      </p:grpSp>
      <p:pic>
        <p:nvPicPr>
          <p:cNvPr id="48" name="그림 4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15" y="7342309"/>
            <a:ext cx="1198800" cy="172888"/>
          </a:xfrm>
          <a:prstGeom prst="rect">
            <a:avLst/>
          </a:prstGeom>
        </p:spPr>
      </p:pic>
      <p:grpSp>
        <p:nvGrpSpPr>
          <p:cNvPr id="49" name="그룹 48"/>
          <p:cNvGrpSpPr/>
          <p:nvPr userDrawn="1"/>
        </p:nvGrpSpPr>
        <p:grpSpPr>
          <a:xfrm>
            <a:off x="11146183" y="6208558"/>
            <a:ext cx="3356894" cy="738664"/>
            <a:chOff x="11146183" y="2108238"/>
            <a:chExt cx="3356894" cy="738664"/>
          </a:xfrm>
        </p:grpSpPr>
        <p:sp>
          <p:nvSpPr>
            <p:cNvPr id="50" name="TextBox 49"/>
            <p:cNvSpPr txBox="1"/>
            <p:nvPr userDrawn="1"/>
          </p:nvSpPr>
          <p:spPr>
            <a:xfrm>
              <a:off x="11401063" y="2108238"/>
              <a:ext cx="3102014" cy="738664"/>
            </a:xfrm>
            <a:prstGeom prst="rect">
              <a:avLst/>
            </a:prstGeom>
            <a:solidFill>
              <a:schemeClr val="bg1"/>
            </a:solidFill>
            <a:effectLst>
              <a:outerShdw blurRad="38100" dist="25400" dir="2700000" algn="tl" rotWithShape="0">
                <a:prstClr val="black">
                  <a:alpha val="3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algn="l" defTabSz="533872" rtl="0" eaLnBrk="1" latinLnBrk="0" hangingPunct="1"/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로고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1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개 위치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: 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가운데 정렬</a:t>
              </a:r>
              <a:endParaRPr lang="en-US" altLang="ko-KR" sz="14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endParaRPr>
            </a:p>
            <a:p>
              <a:pPr marL="0" algn="l" defTabSz="533872" rtl="0" eaLnBrk="1" latinLnBrk="0" hangingPunct="1"/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로고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2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개 위치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: 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자사 왼쪽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/</a:t>
              </a:r>
              <a:r>
                <a:rPr lang="ko-KR" altLang="en-US" sz="1400" kern="1200" dirty="0" err="1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협력사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 오른쪽</a:t>
              </a:r>
              <a:endParaRPr lang="en-US" altLang="ko-KR" sz="14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endParaRPr>
            </a:p>
            <a:p>
              <a:pPr marL="0" marR="0" lvl="0" indent="0" algn="l" defTabSz="5338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로고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3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개 위치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: 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자사 왼쪽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/</a:t>
              </a:r>
              <a:r>
                <a:rPr lang="ko-KR" altLang="en-US" sz="1400" kern="1200" dirty="0" err="1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협력사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 오른쪽</a:t>
              </a:r>
            </a:p>
          </p:txBody>
        </p:sp>
        <p:cxnSp>
          <p:nvCxnSpPr>
            <p:cNvPr id="51" name="직선 연결선 50"/>
            <p:cNvCxnSpPr>
              <a:stCxn id="50" idx="1"/>
            </p:cNvCxnSpPr>
            <p:nvPr userDrawn="1"/>
          </p:nvCxnSpPr>
          <p:spPr>
            <a:xfrm flipH="1">
              <a:off x="11146183" y="2477570"/>
              <a:ext cx="254880" cy="0"/>
            </a:xfrm>
            <a:prstGeom prst="line">
              <a:avLst/>
            </a:prstGeom>
            <a:ln w="19050">
              <a:solidFill>
                <a:srgbClr val="7681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그림 개체 틀 7"/>
          <p:cNvSpPr>
            <a:spLocks noGrp="1"/>
          </p:cNvSpPr>
          <p:nvPr>
            <p:ph type="pic" sz="quarter" idx="17" hasCustomPrompt="1"/>
          </p:nvPr>
        </p:nvSpPr>
        <p:spPr>
          <a:xfrm>
            <a:off x="9249740" y="7338797"/>
            <a:ext cx="1198800" cy="176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r>
              <a:rPr lang="ko-KR" altLang="en-US" dirty="0" err="1" smtClean="0"/>
              <a:t>협력사</a:t>
            </a:r>
            <a:r>
              <a:rPr lang="ko-KR" altLang="en-US" dirty="0" smtClean="0"/>
              <a:t> 로고</a:t>
            </a:r>
            <a:endParaRPr lang="ko-KR" altLang="en-US" dirty="0"/>
          </a:p>
        </p:txBody>
      </p:sp>
      <p:sp>
        <p:nvSpPr>
          <p:cNvPr id="53" name="그림 개체 틀 7"/>
          <p:cNvSpPr>
            <a:spLocks noGrp="1"/>
          </p:cNvSpPr>
          <p:nvPr>
            <p:ph type="pic" sz="quarter" idx="14" hasCustomPrompt="1"/>
          </p:nvPr>
        </p:nvSpPr>
        <p:spPr>
          <a:xfrm>
            <a:off x="7711497" y="7338797"/>
            <a:ext cx="1198800" cy="176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r>
              <a:rPr lang="ko-KR" altLang="en-US" dirty="0" err="1" smtClean="0"/>
              <a:t>협력사</a:t>
            </a:r>
            <a:r>
              <a:rPr lang="ko-KR" altLang="en-US" dirty="0" smtClean="0"/>
              <a:t> 로고</a:t>
            </a:r>
            <a:endParaRPr lang="ko-KR" altLang="en-US" dirty="0"/>
          </a:p>
        </p:txBody>
      </p:sp>
      <p:sp>
        <p:nvSpPr>
          <p:cNvPr id="54" name="TextBox 53"/>
          <p:cNvSpPr txBox="1"/>
          <p:nvPr userDrawn="1"/>
        </p:nvSpPr>
        <p:spPr>
          <a:xfrm>
            <a:off x="11401063" y="7057665"/>
            <a:ext cx="334508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533872" rtl="0" eaLnBrk="1" latinLnBrk="0" hangingPunct="1"/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보기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슬라이드마스터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err="1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협력사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 로고 박스선택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삽입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그림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로고선택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크기조절</a:t>
            </a:r>
          </a:p>
        </p:txBody>
      </p:sp>
      <p:sp>
        <p:nvSpPr>
          <p:cNvPr id="55" name="TextBox 54"/>
          <p:cNvSpPr txBox="1"/>
          <p:nvPr userDrawn="1"/>
        </p:nvSpPr>
        <p:spPr>
          <a:xfrm>
            <a:off x="11401063" y="5714264"/>
            <a:ext cx="3345084" cy="4308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533872" rtl="0" eaLnBrk="1" latinLnBrk="0" hangingPunct="1"/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파일 경로</a:t>
            </a:r>
            <a:r>
              <a:rPr lang="en-US" altLang="ko-KR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: \\192.168.0.150\nas1\00. </a:t>
            </a:r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공통</a:t>
            </a:r>
            <a:r>
              <a:rPr lang="en-US" altLang="ko-KR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\08. </a:t>
            </a:r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디자인</a:t>
            </a:r>
            <a:r>
              <a:rPr lang="en-US" altLang="ko-KR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\01.</a:t>
            </a:r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공통</a:t>
            </a:r>
            <a:r>
              <a:rPr lang="en-US" altLang="ko-KR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\02.</a:t>
            </a:r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공통제안리소스</a:t>
            </a:r>
            <a:r>
              <a:rPr lang="en-US" altLang="ko-KR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\04.</a:t>
            </a:r>
            <a:r>
              <a:rPr lang="ko-KR" altLang="en-US" sz="110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협력사</a:t>
            </a:r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 로고</a:t>
            </a:r>
          </a:p>
        </p:txBody>
      </p:sp>
    </p:spTree>
    <p:extLst>
      <p:ext uri="{BB962C8B-B14F-4D97-AF65-F5344CB8AC3E}">
        <p14:creationId xmlns:p14="http://schemas.microsoft.com/office/powerpoint/2010/main" val="1779091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Ⅰ.소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직사각형 40"/>
          <p:cNvSpPr/>
          <p:nvPr userDrawn="1"/>
        </p:nvSpPr>
        <p:spPr>
          <a:xfrm>
            <a:off x="-1" y="0"/>
            <a:ext cx="10909301" cy="7777163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02"/>
          </a:p>
        </p:txBody>
      </p:sp>
      <p:sp>
        <p:nvSpPr>
          <p:cNvPr id="42" name="직사각형 41"/>
          <p:cNvSpPr/>
          <p:nvPr userDrawn="1"/>
        </p:nvSpPr>
        <p:spPr>
          <a:xfrm>
            <a:off x="-1" y="1"/>
            <a:ext cx="10909300" cy="7777163"/>
          </a:xfrm>
          <a:prstGeom prst="rect">
            <a:avLst/>
          </a:prstGeom>
          <a:solidFill>
            <a:schemeClr val="tx1">
              <a:alpha val="60000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02"/>
          </a:p>
        </p:txBody>
      </p:sp>
      <p:grpSp>
        <p:nvGrpSpPr>
          <p:cNvPr id="11" name="그룹 10"/>
          <p:cNvGrpSpPr/>
          <p:nvPr userDrawn="1"/>
        </p:nvGrpSpPr>
        <p:grpSpPr>
          <a:xfrm>
            <a:off x="9918130" y="324482"/>
            <a:ext cx="727109" cy="239964"/>
            <a:chOff x="8287401" y="4063798"/>
            <a:chExt cx="727109" cy="239964"/>
          </a:xfrm>
        </p:grpSpPr>
        <p:sp>
          <p:nvSpPr>
            <p:cNvPr id="12" name="직사각형 11"/>
            <p:cNvSpPr/>
            <p:nvPr/>
          </p:nvSpPr>
          <p:spPr>
            <a:xfrm>
              <a:off x="8978510" y="4063798"/>
              <a:ext cx="36000" cy="2399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287401" y="4075740"/>
              <a:ext cx="656196" cy="211203"/>
            </a:xfrm>
            <a:prstGeom prst="rect">
              <a:avLst/>
            </a:prstGeom>
            <a:noFill/>
            <a:effectLst/>
          </p:spPr>
          <p:txBody>
            <a:bodyPr wrap="none" lIns="36000" tIns="36000" rIns="36000" bIns="36000" anchor="ctr">
              <a:spAutoFit/>
            </a:bodyPr>
            <a:lstStyle/>
            <a:p>
              <a:pPr algn="r"/>
              <a:r>
                <a:rPr lang="en-US" altLang="ko-KR" sz="900" dirty="0" smtClean="0">
                  <a:solidFill>
                    <a:schemeClr val="bg1">
                      <a:lumMod val="6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Malgun Gothic"/>
                </a:rPr>
                <a:t>2019 CSPP</a:t>
              </a:r>
              <a:endParaRPr lang="en-US" altLang="ko-KR" sz="900" dirty="0">
                <a:solidFill>
                  <a:schemeClr val="bg1">
                    <a:lumMod val="6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Malgun Gothic"/>
              </a:endParaRPr>
            </a:p>
          </p:txBody>
        </p:sp>
      </p:grpSp>
      <p:sp>
        <p:nvSpPr>
          <p:cNvPr id="15" name="내용 개체 틀 9"/>
          <p:cNvSpPr>
            <a:spLocks noGrp="1"/>
          </p:cNvSpPr>
          <p:nvPr>
            <p:ph sz="quarter" idx="12" hasCustomPrompt="1"/>
          </p:nvPr>
        </p:nvSpPr>
        <p:spPr>
          <a:xfrm>
            <a:off x="4806993" y="1436322"/>
            <a:ext cx="1295314" cy="138038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9000" b="0">
                <a:solidFill>
                  <a:schemeClr val="bg1"/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defRPr>
            </a:lvl1pPr>
          </a:lstStyle>
          <a:p>
            <a:r>
              <a:rPr lang="en-US" altLang="ko-KR" b="1" dirty="0" smtClean="0"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Ⅰ</a:t>
            </a:r>
            <a:endParaRPr lang="ko-KR" altLang="en-US" b="1" dirty="0">
              <a:latin typeface="KoPub바탕체 Bold" panose="02020603020101020101" pitchFamily="18" charset="-127"/>
              <a:ea typeface="KoPub바탕체 Bold" panose="02020603020101020101" pitchFamily="18" charset="-127"/>
            </a:endParaRPr>
          </a:p>
        </p:txBody>
      </p:sp>
      <p:sp>
        <p:nvSpPr>
          <p:cNvPr id="16" name="내용 개체 틀 10"/>
          <p:cNvSpPr>
            <a:spLocks noGrp="1"/>
          </p:cNvSpPr>
          <p:nvPr>
            <p:ph sz="quarter" idx="13" hasCustomPrompt="1"/>
          </p:nvPr>
        </p:nvSpPr>
        <p:spPr>
          <a:xfrm>
            <a:off x="3629177" y="2932020"/>
            <a:ext cx="3650946" cy="62789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360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defRPr>
            </a:lvl1pPr>
          </a:lstStyle>
          <a:p>
            <a:r>
              <a:rPr lang="ko-KR" altLang="en-US" dirty="0" smtClean="0"/>
              <a:t>제목</a:t>
            </a:r>
            <a:endParaRPr lang="ko-KR" altLang="en-US" dirty="0"/>
          </a:p>
        </p:txBody>
      </p:sp>
      <p:grpSp>
        <p:nvGrpSpPr>
          <p:cNvPr id="4" name="그룹 3"/>
          <p:cNvGrpSpPr/>
          <p:nvPr userDrawn="1"/>
        </p:nvGrpSpPr>
        <p:grpSpPr>
          <a:xfrm>
            <a:off x="3628620" y="2269472"/>
            <a:ext cx="3652060" cy="590204"/>
            <a:chOff x="417895" y="2269472"/>
            <a:chExt cx="3652060" cy="590204"/>
          </a:xfrm>
        </p:grpSpPr>
        <p:cxnSp>
          <p:nvCxnSpPr>
            <p:cNvPr id="18" name="직선 연결선 17"/>
            <p:cNvCxnSpPr/>
            <p:nvPr userDrawn="1"/>
          </p:nvCxnSpPr>
          <p:spPr>
            <a:xfrm>
              <a:off x="417895" y="2859676"/>
              <a:ext cx="3652060" cy="0"/>
            </a:xfrm>
            <a:prstGeom prst="line">
              <a:avLst/>
            </a:prstGeom>
            <a:ln w="19050">
              <a:solidFill>
                <a:srgbClr val="FBA905"/>
              </a:solidFill>
            </a:ln>
            <a:effectLst>
              <a:outerShdw blurRad="50800" dist="19050" dir="5400000" rotWithShape="0">
                <a:schemeClr val="tx1">
                  <a:alpha val="30000"/>
                </a:scheme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그룹 18"/>
            <p:cNvGrpSpPr/>
            <p:nvPr userDrawn="1"/>
          </p:nvGrpSpPr>
          <p:grpSpPr>
            <a:xfrm>
              <a:off x="2939417" y="2269472"/>
              <a:ext cx="382328" cy="354889"/>
              <a:chOff x="4896464" y="2475661"/>
              <a:chExt cx="337142" cy="312945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4896464" y="2475661"/>
                <a:ext cx="101167" cy="101167"/>
              </a:xfrm>
              <a:prstGeom prst="rect">
                <a:avLst/>
              </a:prstGeom>
              <a:solidFill>
                <a:schemeClr val="bg1">
                  <a:alpha val="20000"/>
                </a:schemeClr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384"/>
              </a:p>
            </p:txBody>
          </p:sp>
          <p:sp>
            <p:nvSpPr>
              <p:cNvPr id="22" name="직사각형 21"/>
              <p:cNvSpPr/>
              <p:nvPr/>
            </p:nvSpPr>
            <p:spPr>
              <a:xfrm>
                <a:off x="5046020" y="2601020"/>
                <a:ext cx="187586" cy="187586"/>
              </a:xfrm>
              <a:prstGeom prst="rect">
                <a:avLst/>
              </a:prstGeom>
              <a:solidFill>
                <a:srgbClr val="FBA905">
                  <a:alpha val="20000"/>
                </a:srgbClr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ko-KR" altLang="en-US"/>
              </a:p>
            </p:txBody>
          </p:sp>
        </p:grpSp>
      </p:grpSp>
      <p:sp>
        <p:nvSpPr>
          <p:cNvPr id="17" name="직사각형 16"/>
          <p:cNvSpPr/>
          <p:nvPr userDrawn="1"/>
        </p:nvSpPr>
        <p:spPr>
          <a:xfrm>
            <a:off x="11146420" y="0"/>
            <a:ext cx="3599727" cy="77771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3" name="그룹 22"/>
          <p:cNvGrpSpPr/>
          <p:nvPr userDrawn="1"/>
        </p:nvGrpSpPr>
        <p:grpSpPr>
          <a:xfrm>
            <a:off x="11146422" y="4993233"/>
            <a:ext cx="3356655" cy="523220"/>
            <a:chOff x="11146422" y="2424200"/>
            <a:chExt cx="3356655" cy="523220"/>
          </a:xfrm>
        </p:grpSpPr>
        <p:sp>
          <p:nvSpPr>
            <p:cNvPr id="25" name="TextBox 24"/>
            <p:cNvSpPr txBox="1"/>
            <p:nvPr userDrawn="1"/>
          </p:nvSpPr>
          <p:spPr>
            <a:xfrm>
              <a:off x="11401063" y="2424200"/>
              <a:ext cx="3102014" cy="523220"/>
            </a:xfrm>
            <a:prstGeom prst="rect">
              <a:avLst/>
            </a:prstGeom>
            <a:solidFill>
              <a:schemeClr val="bg1"/>
            </a:solidFill>
            <a:effectLst>
              <a:outerShdw blurRad="38100" dist="25400" dir="2700000" algn="tl" rotWithShape="0">
                <a:prstClr val="black">
                  <a:alpha val="3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algn="l" defTabSz="533872" rtl="0" eaLnBrk="1" latinLnBrk="0" hangingPunct="1"/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차례제목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 : </a:t>
              </a:r>
              <a:r>
                <a:rPr lang="en-US" altLang="ko-KR" sz="1400" kern="1200" dirty="0" err="1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Kopub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돋움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M 20pt 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흰색</a:t>
              </a:r>
              <a:endParaRPr lang="en-US" altLang="ko-KR" sz="14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endParaRPr>
            </a:p>
            <a:p>
              <a:pPr marL="0" algn="l" defTabSz="533872" rtl="0" eaLnBrk="1" latinLnBrk="0" hangingPunct="1"/>
              <a:r>
                <a:rPr lang="ko-KR" altLang="en-US" sz="1400" kern="1200" baseline="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입력</a:t>
              </a:r>
              <a:r>
                <a:rPr lang="en-US" altLang="ko-KR" sz="1400" kern="1200" baseline="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&gt;</a:t>
              </a:r>
              <a:r>
                <a:rPr lang="ko-KR" altLang="en-US" sz="1400" kern="1200" baseline="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텍스트 박스 조정</a:t>
              </a:r>
              <a:r>
                <a:rPr lang="en-US" altLang="ko-KR" sz="1400" kern="1200" baseline="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&gt;</a:t>
              </a:r>
              <a:r>
                <a:rPr lang="ko-KR" altLang="en-US" sz="1400" kern="1200" baseline="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가운데 정렬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 </a:t>
              </a:r>
              <a:endParaRPr lang="ko-KR" altLang="en-US" sz="1400" kern="1200" dirty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endParaRPr>
            </a:p>
          </p:txBody>
        </p:sp>
        <p:cxnSp>
          <p:nvCxnSpPr>
            <p:cNvPr id="26" name="직선 연결선 25"/>
            <p:cNvCxnSpPr>
              <a:stCxn id="25" idx="1"/>
            </p:cNvCxnSpPr>
            <p:nvPr userDrawn="1"/>
          </p:nvCxnSpPr>
          <p:spPr>
            <a:xfrm flipH="1">
              <a:off x="11146422" y="2685810"/>
              <a:ext cx="254641" cy="0"/>
            </a:xfrm>
            <a:prstGeom prst="line">
              <a:avLst/>
            </a:prstGeom>
            <a:ln w="19050">
              <a:solidFill>
                <a:srgbClr val="7681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그룹 27"/>
          <p:cNvGrpSpPr/>
          <p:nvPr userDrawn="1"/>
        </p:nvGrpSpPr>
        <p:grpSpPr>
          <a:xfrm>
            <a:off x="11146422" y="2448726"/>
            <a:ext cx="3356655" cy="523220"/>
            <a:chOff x="11146422" y="2424200"/>
            <a:chExt cx="3356655" cy="523220"/>
          </a:xfrm>
        </p:grpSpPr>
        <p:sp>
          <p:nvSpPr>
            <p:cNvPr id="30" name="TextBox 29"/>
            <p:cNvSpPr txBox="1"/>
            <p:nvPr userDrawn="1"/>
          </p:nvSpPr>
          <p:spPr>
            <a:xfrm>
              <a:off x="11401063" y="2424200"/>
              <a:ext cx="3102014" cy="523220"/>
            </a:xfrm>
            <a:prstGeom prst="rect">
              <a:avLst/>
            </a:prstGeom>
            <a:solidFill>
              <a:schemeClr val="bg1"/>
            </a:solidFill>
            <a:effectLst>
              <a:outerShdw blurRad="38100" dist="25400" dir="2700000" algn="tl" rotWithShape="0">
                <a:prstClr val="black">
                  <a:alpha val="3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algn="l" defTabSz="533872" rtl="0" eaLnBrk="1" latinLnBrk="0" hangingPunct="1"/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숫자기호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: </a:t>
              </a:r>
              <a:r>
                <a:rPr lang="en-US" altLang="ko-KR" sz="1400" kern="1200" dirty="0" err="1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Kopub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바탕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B 90pt 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흰색</a:t>
              </a:r>
              <a:endParaRPr lang="en-US" altLang="ko-KR" sz="14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endParaRPr>
            </a:p>
            <a:p>
              <a:pPr marL="0" algn="l" defTabSz="533872" rtl="0" eaLnBrk="1" latinLnBrk="0" hangingPunct="1"/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제목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 : </a:t>
              </a:r>
              <a:r>
                <a:rPr lang="en-US" altLang="ko-KR" sz="1400" kern="1200" dirty="0" err="1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Kopub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돋움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B 36pt 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흰색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  </a:t>
              </a:r>
              <a:endParaRPr lang="ko-KR" altLang="en-US" sz="1400" kern="1200" dirty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endParaRPr>
            </a:p>
          </p:txBody>
        </p:sp>
        <p:cxnSp>
          <p:nvCxnSpPr>
            <p:cNvPr id="31" name="직선 연결선 30"/>
            <p:cNvCxnSpPr>
              <a:stCxn id="30" idx="1"/>
            </p:cNvCxnSpPr>
            <p:nvPr userDrawn="1"/>
          </p:nvCxnSpPr>
          <p:spPr>
            <a:xfrm flipH="1">
              <a:off x="11146422" y="2685810"/>
              <a:ext cx="254641" cy="0"/>
            </a:xfrm>
            <a:prstGeom prst="line">
              <a:avLst/>
            </a:prstGeom>
            <a:ln w="19050">
              <a:solidFill>
                <a:srgbClr val="7681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그룹 34"/>
          <p:cNvGrpSpPr/>
          <p:nvPr userDrawn="1"/>
        </p:nvGrpSpPr>
        <p:grpSpPr>
          <a:xfrm>
            <a:off x="11146422" y="288137"/>
            <a:ext cx="3356655" cy="307777"/>
            <a:chOff x="11146422" y="2424200"/>
            <a:chExt cx="3356655" cy="307777"/>
          </a:xfrm>
        </p:grpSpPr>
        <p:sp>
          <p:nvSpPr>
            <p:cNvPr id="36" name="TextBox 35"/>
            <p:cNvSpPr txBox="1"/>
            <p:nvPr userDrawn="1"/>
          </p:nvSpPr>
          <p:spPr>
            <a:xfrm>
              <a:off x="11401062" y="2424200"/>
              <a:ext cx="3102015" cy="307777"/>
            </a:xfrm>
            <a:prstGeom prst="rect">
              <a:avLst/>
            </a:prstGeom>
            <a:solidFill>
              <a:schemeClr val="bg1"/>
            </a:solidFill>
            <a:effectLst>
              <a:outerShdw blurRad="38100" dist="25400" dir="2700000" algn="tl" rotWithShape="0">
                <a:prstClr val="black">
                  <a:alpha val="3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ko-KR" altLang="en-US" sz="14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사업명칭</a:t>
              </a:r>
              <a:r>
                <a:rPr lang="ko-KR" altLang="en-US" sz="1400" baseline="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 기재 </a:t>
              </a:r>
              <a:r>
                <a:rPr lang="en-US" altLang="ko-KR" sz="1400" baseline="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: </a:t>
              </a:r>
              <a:r>
                <a:rPr lang="ko-KR" altLang="en-US" sz="1400" baseline="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보기</a:t>
              </a:r>
              <a:r>
                <a:rPr lang="en-US" altLang="ko-KR" sz="1400" baseline="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&gt; </a:t>
              </a:r>
              <a:r>
                <a:rPr lang="ko-KR" altLang="en-US" sz="1400" baseline="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슬라이드마스터</a:t>
              </a:r>
              <a:endParaRPr lang="ko-KR" altLang="en-US" sz="1400" dirty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</p:txBody>
        </p:sp>
        <p:cxnSp>
          <p:nvCxnSpPr>
            <p:cNvPr id="37" name="직선 연결선 36"/>
            <p:cNvCxnSpPr>
              <a:stCxn id="36" idx="1"/>
            </p:cNvCxnSpPr>
            <p:nvPr userDrawn="1"/>
          </p:nvCxnSpPr>
          <p:spPr>
            <a:xfrm flipH="1" flipV="1">
              <a:off x="11146422" y="2576830"/>
              <a:ext cx="254640" cy="1259"/>
            </a:xfrm>
            <a:prstGeom prst="line">
              <a:avLst/>
            </a:prstGeom>
            <a:ln w="19050">
              <a:solidFill>
                <a:srgbClr val="7681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그룹 37"/>
          <p:cNvGrpSpPr/>
          <p:nvPr userDrawn="1"/>
        </p:nvGrpSpPr>
        <p:grpSpPr>
          <a:xfrm>
            <a:off x="11146422" y="988254"/>
            <a:ext cx="3356655" cy="307777"/>
            <a:chOff x="11146422" y="2424200"/>
            <a:chExt cx="3356655" cy="307777"/>
          </a:xfrm>
        </p:grpSpPr>
        <p:sp>
          <p:nvSpPr>
            <p:cNvPr id="39" name="TextBox 38"/>
            <p:cNvSpPr txBox="1"/>
            <p:nvPr userDrawn="1"/>
          </p:nvSpPr>
          <p:spPr>
            <a:xfrm>
              <a:off x="11401062" y="2424200"/>
              <a:ext cx="3102015" cy="307777"/>
            </a:xfrm>
            <a:prstGeom prst="rect">
              <a:avLst/>
            </a:prstGeom>
            <a:solidFill>
              <a:schemeClr val="bg1"/>
            </a:solidFill>
            <a:effectLst>
              <a:outerShdw blurRad="38100" dist="25400" dir="2700000" algn="tl" rotWithShape="0">
                <a:prstClr val="black">
                  <a:alpha val="3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algn="l" defTabSz="533872" rtl="0" eaLnBrk="1" latinLnBrk="0" hangingPunct="1"/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배경 이미지 변경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: 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보기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&gt; 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슬라이드마스터</a:t>
              </a:r>
              <a:endParaRPr lang="ko-KR" altLang="en-US" sz="1400" kern="1200" dirty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endParaRPr>
            </a:p>
          </p:txBody>
        </p:sp>
        <p:cxnSp>
          <p:nvCxnSpPr>
            <p:cNvPr id="40" name="직선 연결선 39"/>
            <p:cNvCxnSpPr>
              <a:stCxn id="39" idx="1"/>
            </p:cNvCxnSpPr>
            <p:nvPr userDrawn="1"/>
          </p:nvCxnSpPr>
          <p:spPr>
            <a:xfrm flipH="1" flipV="1">
              <a:off x="11146422" y="2576834"/>
              <a:ext cx="254640" cy="1255"/>
            </a:xfrm>
            <a:prstGeom prst="line">
              <a:avLst/>
            </a:prstGeom>
            <a:ln w="19050">
              <a:solidFill>
                <a:srgbClr val="7681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텍스트 개체 틀 8"/>
          <p:cNvSpPr>
            <a:spLocks noGrp="1"/>
          </p:cNvSpPr>
          <p:nvPr>
            <p:ph type="body" sz="quarter" idx="18" hasCustomPrompt="1"/>
          </p:nvPr>
        </p:nvSpPr>
        <p:spPr>
          <a:xfrm>
            <a:off x="2469158" y="3559910"/>
            <a:ext cx="5970980" cy="32852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500">
                <a:solidFill>
                  <a:schemeClr val="tx2">
                    <a:lumMod val="60000"/>
                    <a:lumOff val="40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defRPr>
            </a:lvl1pPr>
          </a:lstStyle>
          <a:p>
            <a:pPr lvl="0"/>
            <a:r>
              <a:rPr lang="ko-KR" altLang="en-US" dirty="0" smtClean="0"/>
              <a:t>서브 타이틀을 작성해 주세요</a:t>
            </a:r>
            <a:endParaRPr lang="ko-KR" altLang="en-US" dirty="0"/>
          </a:p>
        </p:txBody>
      </p:sp>
      <p:sp>
        <p:nvSpPr>
          <p:cNvPr id="24" name="텍스트 개체 틀 23"/>
          <p:cNvSpPr>
            <a:spLocks noGrp="1"/>
          </p:cNvSpPr>
          <p:nvPr>
            <p:ph type="body" sz="quarter" idx="19" hasCustomPrompt="1"/>
          </p:nvPr>
        </p:nvSpPr>
        <p:spPr>
          <a:xfrm>
            <a:off x="2666528" y="4213889"/>
            <a:ext cx="5576242" cy="2152650"/>
          </a:xfrm>
          <a:prstGeom prst="rect">
            <a:avLst/>
          </a:prstGeom>
        </p:spPr>
        <p:txBody>
          <a:bodyPr lIns="36000" tIns="36000" rIns="36000" bIns="36000"/>
          <a:lstStyle>
            <a:lvl1pPr marL="358775" indent="-358775">
              <a:lnSpc>
                <a:spcPts val="3400"/>
              </a:lnSpc>
              <a:spcBef>
                <a:spcPts val="0"/>
              </a:spcBef>
              <a:buClr>
                <a:srgbClr val="FBA905"/>
              </a:buClr>
              <a:buFont typeface="+mj-lt"/>
              <a:buAutoNum type="arabicPeriod"/>
              <a:defRPr sz="2000" b="1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defRPr>
            </a:lvl1pPr>
            <a:lvl2pPr marL="975664" indent="-457200">
              <a:buClr>
                <a:srgbClr val="FDD78B"/>
              </a:buClr>
              <a:buFont typeface="+mj-lt"/>
              <a:buAutoNum type="arabicPeriod"/>
              <a:defRPr sz="200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defRPr>
            </a:lvl2pPr>
            <a:lvl3pPr marL="1494130" indent="-457200">
              <a:buClr>
                <a:srgbClr val="FDD78B"/>
              </a:buClr>
              <a:buFont typeface="+mj-lt"/>
              <a:buAutoNum type="arabicPeriod"/>
              <a:defRPr sz="200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defRPr>
            </a:lvl3pPr>
            <a:lvl4pPr marL="2012595" indent="-457200">
              <a:buClr>
                <a:srgbClr val="FDD78B"/>
              </a:buClr>
              <a:buFont typeface="+mj-lt"/>
              <a:buAutoNum type="arabicPeriod"/>
              <a:defRPr sz="200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defRPr>
            </a:lvl4pPr>
            <a:lvl5pPr marL="2531060" indent="-457200">
              <a:buClr>
                <a:srgbClr val="FDD78B"/>
              </a:buClr>
              <a:buFont typeface="+mj-lt"/>
              <a:buAutoNum type="arabicPeriod"/>
              <a:defRPr sz="200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defRPr>
            </a:lvl5pPr>
          </a:lstStyle>
          <a:p>
            <a:pPr lvl="0"/>
            <a:r>
              <a:rPr lang="ko-KR" altLang="en-US" dirty="0" smtClean="0"/>
              <a:t>차례입력</a:t>
            </a:r>
            <a:endParaRPr lang="en-US" altLang="ko-KR" dirty="0" smtClean="0"/>
          </a:p>
          <a:p>
            <a:pPr lvl="0"/>
            <a:r>
              <a:rPr lang="ko-KR" altLang="en-US" dirty="0" smtClean="0"/>
              <a:t>차례입력</a:t>
            </a:r>
            <a:endParaRPr lang="en-US" altLang="ko-KR" dirty="0" smtClean="0"/>
          </a:p>
          <a:p>
            <a:pPr lvl="0"/>
            <a:r>
              <a:rPr lang="ko-KR" altLang="en-US" dirty="0" smtClean="0"/>
              <a:t>차례입력</a:t>
            </a:r>
            <a:endParaRPr lang="ko-KR" altLang="en-US" dirty="0"/>
          </a:p>
        </p:txBody>
      </p:sp>
      <p:grpSp>
        <p:nvGrpSpPr>
          <p:cNvPr id="3" name="그룹 2"/>
          <p:cNvGrpSpPr/>
          <p:nvPr userDrawn="1"/>
        </p:nvGrpSpPr>
        <p:grpSpPr>
          <a:xfrm>
            <a:off x="11146419" y="3578928"/>
            <a:ext cx="3356658" cy="307777"/>
            <a:chOff x="11146419" y="3431493"/>
            <a:chExt cx="3356658" cy="307777"/>
          </a:xfrm>
        </p:grpSpPr>
        <p:grpSp>
          <p:nvGrpSpPr>
            <p:cNvPr id="43" name="그룹 42"/>
            <p:cNvGrpSpPr/>
            <p:nvPr userDrawn="1"/>
          </p:nvGrpSpPr>
          <p:grpSpPr>
            <a:xfrm>
              <a:off x="11146419" y="3431493"/>
              <a:ext cx="3356658" cy="307777"/>
              <a:chOff x="11146419" y="2424200"/>
              <a:chExt cx="3356658" cy="307777"/>
            </a:xfrm>
          </p:grpSpPr>
          <p:sp>
            <p:nvSpPr>
              <p:cNvPr id="44" name="TextBox 43"/>
              <p:cNvSpPr txBox="1"/>
              <p:nvPr userDrawn="1"/>
            </p:nvSpPr>
            <p:spPr>
              <a:xfrm>
                <a:off x="11401063" y="2424200"/>
                <a:ext cx="3102014" cy="307777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38100" dist="254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algn="l" defTabSz="533872" rtl="0" eaLnBrk="1" latinLnBrk="0" hangingPunct="1"/>
                <a:r>
                  <a:rPr lang="ko-KR" altLang="en-US" sz="1400" kern="1200" dirty="0" smtClean="0">
                    <a:solidFill>
                      <a:srgbClr val="5966AC"/>
                    </a:solidFill>
                    <a:latin typeface="KoPub돋움체 Light" panose="02020603020101020101" pitchFamily="18" charset="-127"/>
                    <a:ea typeface="KoPub돋움체 Light" panose="02020603020101020101" pitchFamily="18" charset="-127"/>
                    <a:cs typeface="+mn-cs"/>
                  </a:rPr>
                  <a:t>서브 타이틀 </a:t>
                </a:r>
                <a:r>
                  <a:rPr lang="en-US" altLang="ko-KR" sz="1400" kern="1200" dirty="0" smtClean="0">
                    <a:solidFill>
                      <a:srgbClr val="5966AC"/>
                    </a:solidFill>
                    <a:latin typeface="KoPub돋움체 Light" panose="02020603020101020101" pitchFamily="18" charset="-127"/>
                    <a:ea typeface="KoPub돋움체 Light" panose="02020603020101020101" pitchFamily="18" charset="-127"/>
                    <a:cs typeface="+mn-cs"/>
                  </a:rPr>
                  <a:t>: </a:t>
                </a:r>
                <a:r>
                  <a:rPr lang="en-US" altLang="ko-KR" sz="1400" kern="1200" dirty="0" err="1" smtClean="0">
                    <a:solidFill>
                      <a:srgbClr val="5966AC"/>
                    </a:solidFill>
                    <a:latin typeface="KoPub돋움체 Light" panose="02020603020101020101" pitchFamily="18" charset="-127"/>
                    <a:ea typeface="KoPub돋움체 Light" panose="02020603020101020101" pitchFamily="18" charset="-127"/>
                    <a:cs typeface="+mn-cs"/>
                  </a:rPr>
                  <a:t>Kopub</a:t>
                </a:r>
                <a:r>
                  <a:rPr lang="ko-KR" altLang="en-US" sz="1400" kern="1200" dirty="0" smtClean="0">
                    <a:solidFill>
                      <a:srgbClr val="5966AC"/>
                    </a:solidFill>
                    <a:latin typeface="KoPub돋움체 Light" panose="02020603020101020101" pitchFamily="18" charset="-127"/>
                    <a:ea typeface="KoPub돋움체 Light" panose="02020603020101020101" pitchFamily="18" charset="-127"/>
                    <a:cs typeface="+mn-cs"/>
                  </a:rPr>
                  <a:t>돋움</a:t>
                </a:r>
                <a:r>
                  <a:rPr lang="en-US" altLang="ko-KR" sz="1400" kern="1200" dirty="0" smtClean="0">
                    <a:solidFill>
                      <a:srgbClr val="5966AC"/>
                    </a:solidFill>
                    <a:latin typeface="KoPub돋움체 Light" panose="02020603020101020101" pitchFamily="18" charset="-127"/>
                    <a:ea typeface="KoPub돋움체 Light" panose="02020603020101020101" pitchFamily="18" charset="-127"/>
                    <a:cs typeface="+mn-cs"/>
                  </a:rPr>
                  <a:t>M 15pt</a:t>
                </a:r>
                <a:endParaRPr lang="ko-KR" altLang="en-US" sz="1400" kern="1200" dirty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endParaRPr>
              </a:p>
            </p:txBody>
          </p:sp>
          <p:cxnSp>
            <p:nvCxnSpPr>
              <p:cNvPr id="45" name="직선 연결선 44"/>
              <p:cNvCxnSpPr>
                <a:stCxn id="44" idx="1"/>
              </p:cNvCxnSpPr>
              <p:nvPr userDrawn="1"/>
            </p:nvCxnSpPr>
            <p:spPr>
              <a:xfrm flipH="1">
                <a:off x="11146419" y="2578089"/>
                <a:ext cx="254644" cy="0"/>
              </a:xfrm>
              <a:prstGeom prst="line">
                <a:avLst/>
              </a:prstGeom>
              <a:ln w="19050">
                <a:solidFill>
                  <a:srgbClr val="7681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직사각형 45"/>
            <p:cNvSpPr/>
            <p:nvPr userDrawn="1"/>
          </p:nvSpPr>
          <p:spPr>
            <a:xfrm>
              <a:off x="13989354" y="3495381"/>
              <a:ext cx="180000" cy="1800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47" name="그룹 46"/>
          <p:cNvGrpSpPr/>
          <p:nvPr userDrawn="1"/>
        </p:nvGrpSpPr>
        <p:grpSpPr>
          <a:xfrm>
            <a:off x="3842710" y="-512359"/>
            <a:ext cx="2400979" cy="222070"/>
            <a:chOff x="3703716" y="-512359"/>
            <a:chExt cx="2400979" cy="222070"/>
          </a:xfrm>
        </p:grpSpPr>
        <p:grpSp>
          <p:nvGrpSpPr>
            <p:cNvPr id="48" name="그룹 47"/>
            <p:cNvGrpSpPr/>
            <p:nvPr userDrawn="1"/>
          </p:nvGrpSpPr>
          <p:grpSpPr>
            <a:xfrm>
              <a:off x="3703716" y="-512359"/>
              <a:ext cx="1061495" cy="222070"/>
              <a:chOff x="4114204" y="-465491"/>
              <a:chExt cx="1061495" cy="222070"/>
            </a:xfrm>
          </p:grpSpPr>
          <p:sp>
            <p:nvSpPr>
              <p:cNvPr id="54" name="직사각형 53"/>
              <p:cNvSpPr/>
              <p:nvPr/>
            </p:nvSpPr>
            <p:spPr>
              <a:xfrm>
                <a:off x="4114204" y="-465491"/>
                <a:ext cx="227529" cy="222070"/>
              </a:xfrm>
              <a:prstGeom prst="rect">
                <a:avLst/>
              </a:prstGeom>
              <a:solidFill>
                <a:srgbClr val="3C4457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3C4457"/>
                  </a:solidFill>
                </a:endParaRPr>
              </a:p>
            </p:txBody>
          </p:sp>
          <p:sp>
            <p:nvSpPr>
              <p:cNvPr id="55" name="직사각형 54"/>
              <p:cNvSpPr/>
              <p:nvPr/>
            </p:nvSpPr>
            <p:spPr>
              <a:xfrm>
                <a:off x="4392193" y="-465491"/>
                <a:ext cx="227529" cy="222070"/>
              </a:xfrm>
              <a:prstGeom prst="rect">
                <a:avLst/>
              </a:prstGeom>
              <a:solidFill>
                <a:srgbClr val="68738A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6" name="직사각형 55"/>
              <p:cNvSpPr/>
              <p:nvPr/>
            </p:nvSpPr>
            <p:spPr>
              <a:xfrm>
                <a:off x="4670181" y="-465491"/>
                <a:ext cx="227529" cy="222070"/>
              </a:xfrm>
              <a:prstGeom prst="rect">
                <a:avLst/>
              </a:prstGeom>
              <a:solidFill>
                <a:srgbClr val="8892A6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7" name="직사각형 56"/>
              <p:cNvSpPr/>
              <p:nvPr/>
            </p:nvSpPr>
            <p:spPr>
              <a:xfrm>
                <a:off x="4948170" y="-465491"/>
                <a:ext cx="227529" cy="222070"/>
              </a:xfrm>
              <a:prstGeom prst="rect">
                <a:avLst/>
              </a:prstGeom>
              <a:solidFill>
                <a:srgbClr val="B9BFCB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49" name="그룹 48"/>
            <p:cNvGrpSpPr/>
            <p:nvPr userDrawn="1"/>
          </p:nvGrpSpPr>
          <p:grpSpPr>
            <a:xfrm>
              <a:off x="5043200" y="-512359"/>
              <a:ext cx="1061495" cy="222070"/>
              <a:chOff x="5453688" y="-182183"/>
              <a:chExt cx="1061495" cy="222070"/>
            </a:xfrm>
          </p:grpSpPr>
          <p:sp>
            <p:nvSpPr>
              <p:cNvPr id="50" name="직사각형 49"/>
              <p:cNvSpPr/>
              <p:nvPr userDrawn="1"/>
            </p:nvSpPr>
            <p:spPr>
              <a:xfrm>
                <a:off x="5453688" y="-182183"/>
                <a:ext cx="227529" cy="222070"/>
              </a:xfrm>
              <a:prstGeom prst="rect">
                <a:avLst/>
              </a:prstGeom>
              <a:solidFill>
                <a:schemeClr val="accent6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1" name="직사각형 50"/>
              <p:cNvSpPr/>
              <p:nvPr userDrawn="1"/>
            </p:nvSpPr>
            <p:spPr>
              <a:xfrm>
                <a:off x="5731677" y="-182183"/>
                <a:ext cx="227529" cy="222070"/>
              </a:xfrm>
              <a:prstGeom prst="rect">
                <a:avLst/>
              </a:prstGeom>
              <a:solidFill>
                <a:srgbClr val="FBA905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2" name="직사각형 51"/>
              <p:cNvSpPr/>
              <p:nvPr userDrawn="1"/>
            </p:nvSpPr>
            <p:spPr>
              <a:xfrm>
                <a:off x="6009666" y="-182183"/>
                <a:ext cx="227529" cy="222070"/>
              </a:xfrm>
              <a:prstGeom prst="rect">
                <a:avLst/>
              </a:prstGeom>
              <a:solidFill>
                <a:srgbClr val="FDD78B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3" name="직사각형 52"/>
              <p:cNvSpPr/>
              <p:nvPr userDrawn="1"/>
            </p:nvSpPr>
            <p:spPr>
              <a:xfrm>
                <a:off x="6287654" y="-182183"/>
                <a:ext cx="227529" cy="222070"/>
              </a:xfrm>
              <a:prstGeom prst="rect">
                <a:avLst/>
              </a:prstGeom>
              <a:solidFill>
                <a:srgbClr val="FFF6E5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FFF6E5"/>
                  </a:solidFill>
                </a:endParaRPr>
              </a:p>
            </p:txBody>
          </p:sp>
        </p:grpSp>
      </p:grpSp>
      <p:pic>
        <p:nvPicPr>
          <p:cNvPr id="58" name="그림 5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15" y="7342309"/>
            <a:ext cx="1198800" cy="172888"/>
          </a:xfrm>
          <a:prstGeom prst="rect">
            <a:avLst/>
          </a:prstGeom>
        </p:spPr>
      </p:pic>
      <p:grpSp>
        <p:nvGrpSpPr>
          <p:cNvPr id="59" name="그룹 58"/>
          <p:cNvGrpSpPr/>
          <p:nvPr userDrawn="1"/>
        </p:nvGrpSpPr>
        <p:grpSpPr>
          <a:xfrm>
            <a:off x="11146183" y="6208558"/>
            <a:ext cx="3356894" cy="738664"/>
            <a:chOff x="11146183" y="2108238"/>
            <a:chExt cx="3356894" cy="738664"/>
          </a:xfrm>
        </p:grpSpPr>
        <p:sp>
          <p:nvSpPr>
            <p:cNvPr id="60" name="TextBox 59"/>
            <p:cNvSpPr txBox="1"/>
            <p:nvPr userDrawn="1"/>
          </p:nvSpPr>
          <p:spPr>
            <a:xfrm>
              <a:off x="11401063" y="2108238"/>
              <a:ext cx="3102014" cy="738664"/>
            </a:xfrm>
            <a:prstGeom prst="rect">
              <a:avLst/>
            </a:prstGeom>
            <a:solidFill>
              <a:schemeClr val="bg1"/>
            </a:solidFill>
            <a:effectLst>
              <a:outerShdw blurRad="38100" dist="25400" dir="2700000" algn="tl" rotWithShape="0">
                <a:prstClr val="black">
                  <a:alpha val="3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algn="l" defTabSz="533872" rtl="0" eaLnBrk="1" latinLnBrk="0" hangingPunct="1"/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로고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1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개 위치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: 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가운데 정렬</a:t>
              </a:r>
              <a:endParaRPr lang="en-US" altLang="ko-KR" sz="14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endParaRPr>
            </a:p>
            <a:p>
              <a:pPr marL="0" algn="l" defTabSz="533872" rtl="0" eaLnBrk="1" latinLnBrk="0" hangingPunct="1"/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로고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2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개 위치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: 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자사 왼쪽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/</a:t>
              </a:r>
              <a:r>
                <a:rPr lang="ko-KR" altLang="en-US" sz="1400" kern="1200" dirty="0" err="1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협력사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 오른쪽</a:t>
              </a:r>
              <a:endParaRPr lang="en-US" altLang="ko-KR" sz="14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endParaRPr>
            </a:p>
            <a:p>
              <a:pPr marL="0" marR="0" lvl="0" indent="0" algn="l" defTabSz="5338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로고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3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개 위치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: 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자사 왼쪽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/</a:t>
              </a:r>
              <a:r>
                <a:rPr lang="ko-KR" altLang="en-US" sz="1400" kern="1200" dirty="0" err="1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협력사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 오른쪽</a:t>
              </a:r>
            </a:p>
          </p:txBody>
        </p:sp>
        <p:cxnSp>
          <p:nvCxnSpPr>
            <p:cNvPr id="61" name="직선 연결선 60"/>
            <p:cNvCxnSpPr>
              <a:stCxn id="60" idx="1"/>
            </p:cNvCxnSpPr>
            <p:nvPr userDrawn="1"/>
          </p:nvCxnSpPr>
          <p:spPr>
            <a:xfrm flipH="1">
              <a:off x="11146183" y="2477570"/>
              <a:ext cx="254880" cy="0"/>
            </a:xfrm>
            <a:prstGeom prst="line">
              <a:avLst/>
            </a:prstGeom>
            <a:ln w="19050">
              <a:solidFill>
                <a:srgbClr val="7681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그림 개체 틀 7"/>
          <p:cNvSpPr>
            <a:spLocks noGrp="1"/>
          </p:cNvSpPr>
          <p:nvPr>
            <p:ph type="pic" sz="quarter" idx="17" hasCustomPrompt="1"/>
          </p:nvPr>
        </p:nvSpPr>
        <p:spPr>
          <a:xfrm>
            <a:off x="9249740" y="7338797"/>
            <a:ext cx="1198800" cy="176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r>
              <a:rPr lang="ko-KR" altLang="en-US" dirty="0" err="1" smtClean="0"/>
              <a:t>협력사</a:t>
            </a:r>
            <a:r>
              <a:rPr lang="ko-KR" altLang="en-US" dirty="0" smtClean="0"/>
              <a:t> 로고</a:t>
            </a:r>
            <a:endParaRPr lang="ko-KR" altLang="en-US" dirty="0"/>
          </a:p>
        </p:txBody>
      </p:sp>
      <p:sp>
        <p:nvSpPr>
          <p:cNvPr id="63" name="그림 개체 틀 7"/>
          <p:cNvSpPr>
            <a:spLocks noGrp="1"/>
          </p:cNvSpPr>
          <p:nvPr>
            <p:ph type="pic" sz="quarter" idx="14" hasCustomPrompt="1"/>
          </p:nvPr>
        </p:nvSpPr>
        <p:spPr>
          <a:xfrm>
            <a:off x="7711497" y="7338797"/>
            <a:ext cx="1198800" cy="176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r>
              <a:rPr lang="ko-KR" altLang="en-US" dirty="0" err="1" smtClean="0"/>
              <a:t>협력사</a:t>
            </a:r>
            <a:r>
              <a:rPr lang="ko-KR" altLang="en-US" dirty="0" smtClean="0"/>
              <a:t> 로고</a:t>
            </a:r>
            <a:endParaRPr lang="ko-KR" altLang="en-US" dirty="0"/>
          </a:p>
        </p:txBody>
      </p:sp>
      <p:sp>
        <p:nvSpPr>
          <p:cNvPr id="64" name="TextBox 63"/>
          <p:cNvSpPr txBox="1"/>
          <p:nvPr userDrawn="1"/>
        </p:nvSpPr>
        <p:spPr>
          <a:xfrm>
            <a:off x="11401063" y="7057665"/>
            <a:ext cx="334508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533872" rtl="0" eaLnBrk="1" latinLnBrk="0" hangingPunct="1"/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보기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슬라이드마스터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err="1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협력사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 로고 박스선택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삽입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그림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로고선택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크기조절</a:t>
            </a:r>
          </a:p>
        </p:txBody>
      </p:sp>
      <p:sp>
        <p:nvSpPr>
          <p:cNvPr id="65" name="TextBox 64"/>
          <p:cNvSpPr txBox="1"/>
          <p:nvPr userDrawn="1"/>
        </p:nvSpPr>
        <p:spPr>
          <a:xfrm>
            <a:off x="11401063" y="5714264"/>
            <a:ext cx="3345084" cy="4308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533872" rtl="0" eaLnBrk="1" latinLnBrk="0" hangingPunct="1"/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파일 경로</a:t>
            </a:r>
            <a:r>
              <a:rPr lang="en-US" altLang="ko-KR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: \\192.168.0.150\nas1\00. </a:t>
            </a:r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공통</a:t>
            </a:r>
            <a:r>
              <a:rPr lang="en-US" altLang="ko-KR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\08. </a:t>
            </a:r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디자인</a:t>
            </a:r>
            <a:r>
              <a:rPr lang="en-US" altLang="ko-KR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\01.</a:t>
            </a:r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공통</a:t>
            </a:r>
            <a:r>
              <a:rPr lang="en-US" altLang="ko-KR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\02.</a:t>
            </a:r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공통제안리소스</a:t>
            </a:r>
            <a:r>
              <a:rPr lang="en-US" altLang="ko-KR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\04.</a:t>
            </a:r>
            <a:r>
              <a:rPr lang="ko-KR" altLang="en-US" sz="110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협력사</a:t>
            </a:r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 로고</a:t>
            </a:r>
          </a:p>
        </p:txBody>
      </p:sp>
    </p:spTree>
    <p:extLst>
      <p:ext uri="{BB962C8B-B14F-4D97-AF65-F5344CB8AC3E}">
        <p14:creationId xmlns:p14="http://schemas.microsoft.com/office/powerpoint/2010/main" val="3970931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Ⅰ_ 상단 텍스트 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 userDrawn="1"/>
        </p:nvGrpSpPr>
        <p:grpSpPr>
          <a:xfrm>
            <a:off x="-2" y="1852467"/>
            <a:ext cx="10909302" cy="5296747"/>
            <a:chOff x="-2" y="1852467"/>
            <a:chExt cx="10909302" cy="5296747"/>
          </a:xfrm>
        </p:grpSpPr>
        <p:sp>
          <p:nvSpPr>
            <p:cNvPr id="31" name="직사각형 30"/>
            <p:cNvSpPr/>
            <p:nvPr userDrawn="1"/>
          </p:nvSpPr>
          <p:spPr>
            <a:xfrm>
              <a:off x="-1" y="1852467"/>
              <a:ext cx="10909300" cy="5296747"/>
            </a:xfrm>
            <a:prstGeom prst="rect">
              <a:avLst/>
            </a:prstGeom>
            <a:solidFill>
              <a:schemeClr val="bg1">
                <a:lumMod val="95000"/>
                <a:alpha val="59000"/>
              </a:schemeClr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102" dirty="0" smtClean="0"/>
                <a:t>          </a:t>
              </a:r>
              <a:endParaRPr lang="ko-KR" altLang="en-US" sz="2102" dirty="0"/>
            </a:p>
          </p:txBody>
        </p:sp>
        <p:pic>
          <p:nvPicPr>
            <p:cNvPr id="33" name="그림 32" descr="선2.png"/>
            <p:cNvPicPr preferRelativeResize="0">
              <a:picLocks/>
            </p:cNvPicPr>
            <p:nvPr userDrawn="1"/>
          </p:nvPicPr>
          <p:blipFill>
            <a:blip r:embed="rId2" cstate="print">
              <a:duotone>
                <a:srgbClr val="EEECE1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-2" y="1852467"/>
              <a:ext cx="10909302" cy="1396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5" name="직선 연결선 14"/>
          <p:cNvCxnSpPr/>
          <p:nvPr userDrawn="1"/>
        </p:nvCxnSpPr>
        <p:spPr>
          <a:xfrm flipV="1">
            <a:off x="0" y="7185281"/>
            <a:ext cx="10909300" cy="2"/>
          </a:xfrm>
          <a:prstGeom prst="line">
            <a:avLst/>
          </a:prstGeom>
          <a:ln w="12700">
            <a:solidFill>
              <a:srgbClr val="3C445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그룹 16"/>
          <p:cNvGrpSpPr/>
          <p:nvPr userDrawn="1"/>
        </p:nvGrpSpPr>
        <p:grpSpPr>
          <a:xfrm>
            <a:off x="1" y="437830"/>
            <a:ext cx="1139011" cy="628705"/>
            <a:chOff x="0" y="367034"/>
            <a:chExt cx="954701" cy="554400"/>
          </a:xfrm>
          <a:effectLst>
            <a:outerShdw blurRad="50800" dist="25400" dir="2700000" algn="tl" rotWithShape="0">
              <a:prstClr val="black">
                <a:alpha val="30000"/>
              </a:prstClr>
            </a:outerShdw>
          </a:effectLst>
        </p:grpSpPr>
        <p:sp>
          <p:nvSpPr>
            <p:cNvPr id="24" name="직사각형 23"/>
            <p:cNvSpPr/>
            <p:nvPr/>
          </p:nvSpPr>
          <p:spPr>
            <a:xfrm>
              <a:off x="0" y="367034"/>
              <a:ext cx="584503" cy="554400"/>
            </a:xfrm>
            <a:prstGeom prst="rect">
              <a:avLst/>
            </a:prstGeom>
            <a:solidFill>
              <a:srgbClr val="3C4457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384" dirty="0" smtClean="0"/>
                <a:t>   </a:t>
              </a:r>
              <a:endParaRPr lang="ko-KR" altLang="en-US" sz="2384" dirty="0"/>
            </a:p>
          </p:txBody>
        </p:sp>
        <p:sp>
          <p:nvSpPr>
            <p:cNvPr id="25" name="순서도: 지연 24"/>
            <p:cNvSpPr/>
            <p:nvPr/>
          </p:nvSpPr>
          <p:spPr>
            <a:xfrm>
              <a:off x="400480" y="367213"/>
              <a:ext cx="554221" cy="554221"/>
            </a:xfrm>
            <a:prstGeom prst="flowChartDelay">
              <a:avLst/>
            </a:prstGeom>
            <a:solidFill>
              <a:srgbClr val="3C4457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384"/>
            </a:p>
          </p:txBody>
        </p:sp>
      </p:grpSp>
      <p:sp>
        <p:nvSpPr>
          <p:cNvPr id="3" name="내용 개체 틀 2"/>
          <p:cNvSpPr>
            <a:spLocks noGrp="1"/>
          </p:cNvSpPr>
          <p:nvPr userDrawn="1">
            <p:ph sz="quarter" idx="10" hasCustomPrompt="1"/>
          </p:nvPr>
        </p:nvSpPr>
        <p:spPr>
          <a:xfrm>
            <a:off x="303767" y="454532"/>
            <a:ext cx="788264" cy="587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175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defRPr>
            </a:lvl1pPr>
          </a:lstStyle>
          <a:p>
            <a:pPr lvl="0"/>
            <a:r>
              <a:rPr lang="en-US" altLang="ko-KR" dirty="0" smtClean="0"/>
              <a:t>01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1275090" y="443912"/>
            <a:ext cx="5173133" cy="177288"/>
          </a:xfrm>
          <a:prstGeom prst="rect">
            <a:avLst/>
          </a:prstGeom>
        </p:spPr>
        <p:txBody>
          <a:bodyPr/>
          <a:lstStyle>
            <a:lvl1pPr marL="176213" indent="-176213">
              <a:buFont typeface="+mj-lt"/>
              <a:buAutoNum type="romanUcPeriod"/>
              <a:defRPr lang="ko-KR" altLang="en-US" sz="1200" b="0" kern="1200" dirty="0">
                <a:solidFill>
                  <a:schemeClr val="bg1">
                    <a:lumMod val="50000"/>
                  </a:schemeClr>
                </a:solidFill>
                <a:latin typeface="고도 M" panose="02000503000000020004" pitchFamily="2" charset="-127"/>
                <a:ea typeface="고도 M" panose="02000503000000020004" pitchFamily="2" charset="-127"/>
                <a:cs typeface="+mn-cs"/>
              </a:defRPr>
            </a:lvl1pPr>
          </a:lstStyle>
          <a:p>
            <a:pPr lvl="0"/>
            <a:r>
              <a:rPr lang="ko-KR" altLang="en-US" dirty="0" smtClean="0"/>
              <a:t>텍스트</a:t>
            </a:r>
            <a:endParaRPr lang="ko-KR" altLang="en-US" dirty="0"/>
          </a:p>
        </p:txBody>
      </p:sp>
      <p:sp>
        <p:nvSpPr>
          <p:cNvPr id="29" name="텍스트 개체 틀 28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258310" y="629589"/>
            <a:ext cx="8523253" cy="4972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500">
                <a:solidFill>
                  <a:srgbClr val="3C4457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defRPr>
            </a:lvl1pPr>
            <a:lvl2pPr marL="518464" indent="0">
              <a:buFontTx/>
              <a:buNone/>
              <a:defRPr sz="2500">
                <a:solidFill>
                  <a:srgbClr val="3C4457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defRPr>
            </a:lvl2pPr>
            <a:lvl3pPr marL="1036930" indent="0">
              <a:buFontTx/>
              <a:buNone/>
              <a:defRPr sz="2500">
                <a:solidFill>
                  <a:srgbClr val="3C4457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defRPr>
            </a:lvl3pPr>
            <a:lvl4pPr marL="1555395" indent="0">
              <a:buFontTx/>
              <a:buNone/>
              <a:defRPr sz="2500">
                <a:solidFill>
                  <a:srgbClr val="3C4457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defRPr>
            </a:lvl4pPr>
            <a:lvl5pPr marL="2073860" indent="0">
              <a:buFontTx/>
              <a:buNone/>
              <a:defRPr sz="2500">
                <a:solidFill>
                  <a:srgbClr val="3C4457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defRPr>
            </a:lvl5pPr>
          </a:lstStyle>
          <a:p>
            <a:pPr lvl="0"/>
            <a:r>
              <a:rPr lang="ko-KR" altLang="en-US" dirty="0" smtClean="0"/>
              <a:t>사업의 배경 및 목적</a:t>
            </a:r>
            <a:endParaRPr lang="ko-KR" altLang="en-US" dirty="0"/>
          </a:p>
        </p:txBody>
      </p:sp>
      <p:sp>
        <p:nvSpPr>
          <p:cNvPr id="32" name="텍스트 개체 틀 31"/>
          <p:cNvSpPr>
            <a:spLocks noGrp="1"/>
          </p:cNvSpPr>
          <p:nvPr userDrawn="1">
            <p:ph type="body" sz="quarter" idx="19"/>
          </p:nvPr>
        </p:nvSpPr>
        <p:spPr>
          <a:xfrm>
            <a:off x="1258310" y="1110198"/>
            <a:ext cx="8523253" cy="469065"/>
          </a:xfrm>
          <a:prstGeom prst="rect">
            <a:avLst/>
          </a:prstGeom>
        </p:spPr>
        <p:txBody>
          <a:bodyPr/>
          <a:lstStyle>
            <a:lvl1pPr marL="0" marR="0" indent="0" algn="l" defTabSz="5184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50">
                <a:solidFill>
                  <a:srgbClr val="558ED5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defRPr>
            </a:lvl1pPr>
            <a:lvl2pPr marL="518464" indent="0">
              <a:buFontTx/>
              <a:buNone/>
              <a:defRPr sz="1250">
                <a:solidFill>
                  <a:srgbClr val="558ED5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defRPr>
            </a:lvl2pPr>
            <a:lvl3pPr marL="1036930" indent="0">
              <a:buFontTx/>
              <a:buNone/>
              <a:defRPr sz="1250">
                <a:solidFill>
                  <a:srgbClr val="558ED5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defRPr>
            </a:lvl3pPr>
            <a:lvl4pPr marL="1555395" indent="0">
              <a:buFontTx/>
              <a:buNone/>
              <a:defRPr sz="1250">
                <a:solidFill>
                  <a:srgbClr val="558ED5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defRPr>
            </a:lvl4pPr>
            <a:lvl5pPr marL="2073860" indent="0">
              <a:buFontTx/>
              <a:buNone/>
              <a:defRPr sz="1250">
                <a:solidFill>
                  <a:srgbClr val="558ED5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grpSp>
        <p:nvGrpSpPr>
          <p:cNvPr id="34" name="그룹 33"/>
          <p:cNvGrpSpPr/>
          <p:nvPr userDrawn="1"/>
        </p:nvGrpSpPr>
        <p:grpSpPr>
          <a:xfrm>
            <a:off x="9353873" y="267175"/>
            <a:ext cx="1291366" cy="349702"/>
            <a:chOff x="7723144" y="4006491"/>
            <a:chExt cx="1291366" cy="349702"/>
          </a:xfrm>
        </p:grpSpPr>
        <p:sp>
          <p:nvSpPr>
            <p:cNvPr id="35" name="직사각형 34"/>
            <p:cNvSpPr/>
            <p:nvPr/>
          </p:nvSpPr>
          <p:spPr>
            <a:xfrm>
              <a:off x="8978510" y="4063798"/>
              <a:ext cx="36000" cy="2399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723144" y="4006491"/>
              <a:ext cx="1220453" cy="349702"/>
            </a:xfrm>
            <a:prstGeom prst="rect">
              <a:avLst/>
            </a:prstGeom>
            <a:noFill/>
            <a:effectLst/>
          </p:spPr>
          <p:txBody>
            <a:bodyPr wrap="none" lIns="36000" tIns="36000" rIns="36000" bIns="36000" anchor="ctr">
              <a:spAutoFit/>
            </a:bodyPr>
            <a:lstStyle/>
            <a:p>
              <a:pPr algn="r"/>
              <a:r>
                <a:rPr lang="ko-KR" altLang="en-US" sz="900" dirty="0" smtClean="0">
                  <a:solidFill>
                    <a:schemeClr val="bg1">
                      <a:lumMod val="6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Malgun Gothic"/>
                </a:rPr>
                <a:t>사업명칭 기재 </a:t>
              </a:r>
              <a:r>
                <a:rPr lang="en-US" altLang="ko-KR" sz="900" dirty="0" smtClean="0">
                  <a:solidFill>
                    <a:schemeClr val="bg1">
                      <a:lumMod val="6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Malgun Gothic"/>
                </a:rPr>
                <a:t>: </a:t>
              </a:r>
              <a:r>
                <a:rPr lang="ko-KR" altLang="en-US" sz="900" dirty="0" smtClean="0">
                  <a:solidFill>
                    <a:schemeClr val="bg1">
                      <a:lumMod val="6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Malgun Gothic"/>
                </a:rPr>
                <a:t>텍스트를</a:t>
              </a:r>
              <a:endParaRPr lang="en-US" altLang="ko-KR" sz="900" dirty="0" smtClean="0">
                <a:solidFill>
                  <a:schemeClr val="bg1">
                    <a:lumMod val="6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Malgun Gothic"/>
              </a:endParaRPr>
            </a:p>
            <a:p>
              <a:pPr algn="r"/>
              <a:r>
                <a:rPr lang="ko-KR" altLang="en-US" sz="900" dirty="0" smtClean="0">
                  <a:solidFill>
                    <a:schemeClr val="bg1">
                      <a:lumMod val="6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Malgun Gothic"/>
                </a:rPr>
                <a:t>입력해 주세요</a:t>
              </a:r>
              <a:endParaRPr lang="en-US" altLang="ko-KR" sz="900" dirty="0">
                <a:solidFill>
                  <a:schemeClr val="bg1">
                    <a:lumMod val="6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Malgun Gothic"/>
              </a:endParaRPr>
            </a:p>
          </p:txBody>
        </p:sp>
      </p:grpSp>
      <p:grpSp>
        <p:nvGrpSpPr>
          <p:cNvPr id="43" name="그룹 42"/>
          <p:cNvGrpSpPr/>
          <p:nvPr userDrawn="1"/>
        </p:nvGrpSpPr>
        <p:grpSpPr>
          <a:xfrm>
            <a:off x="3842710" y="-512359"/>
            <a:ext cx="2400979" cy="222070"/>
            <a:chOff x="3703716" y="-512359"/>
            <a:chExt cx="2400979" cy="222070"/>
          </a:xfrm>
        </p:grpSpPr>
        <p:grpSp>
          <p:nvGrpSpPr>
            <p:cNvPr id="44" name="그룹 43"/>
            <p:cNvGrpSpPr/>
            <p:nvPr userDrawn="1"/>
          </p:nvGrpSpPr>
          <p:grpSpPr>
            <a:xfrm>
              <a:off x="3703716" y="-512359"/>
              <a:ext cx="1061495" cy="222070"/>
              <a:chOff x="4114204" y="-465491"/>
              <a:chExt cx="1061495" cy="222070"/>
            </a:xfrm>
          </p:grpSpPr>
          <p:sp>
            <p:nvSpPr>
              <p:cNvPr id="50" name="직사각형 49"/>
              <p:cNvSpPr/>
              <p:nvPr/>
            </p:nvSpPr>
            <p:spPr>
              <a:xfrm>
                <a:off x="4114204" y="-465491"/>
                <a:ext cx="227529" cy="222070"/>
              </a:xfrm>
              <a:prstGeom prst="rect">
                <a:avLst/>
              </a:prstGeom>
              <a:solidFill>
                <a:srgbClr val="3C4457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3C4457"/>
                  </a:solidFill>
                </a:endParaRPr>
              </a:p>
            </p:txBody>
          </p:sp>
          <p:sp>
            <p:nvSpPr>
              <p:cNvPr id="51" name="직사각형 50"/>
              <p:cNvSpPr/>
              <p:nvPr/>
            </p:nvSpPr>
            <p:spPr>
              <a:xfrm>
                <a:off x="4392193" y="-465491"/>
                <a:ext cx="227529" cy="222070"/>
              </a:xfrm>
              <a:prstGeom prst="rect">
                <a:avLst/>
              </a:prstGeom>
              <a:solidFill>
                <a:srgbClr val="68738A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2" name="직사각형 51"/>
              <p:cNvSpPr/>
              <p:nvPr/>
            </p:nvSpPr>
            <p:spPr>
              <a:xfrm>
                <a:off x="4670181" y="-465491"/>
                <a:ext cx="227529" cy="222070"/>
              </a:xfrm>
              <a:prstGeom prst="rect">
                <a:avLst/>
              </a:prstGeom>
              <a:solidFill>
                <a:srgbClr val="8892A6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3" name="직사각형 52"/>
              <p:cNvSpPr/>
              <p:nvPr/>
            </p:nvSpPr>
            <p:spPr>
              <a:xfrm>
                <a:off x="4948170" y="-465491"/>
                <a:ext cx="227529" cy="222070"/>
              </a:xfrm>
              <a:prstGeom prst="rect">
                <a:avLst/>
              </a:prstGeom>
              <a:solidFill>
                <a:srgbClr val="B9BFCB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45" name="그룹 44"/>
            <p:cNvGrpSpPr/>
            <p:nvPr userDrawn="1"/>
          </p:nvGrpSpPr>
          <p:grpSpPr>
            <a:xfrm>
              <a:off x="5043200" y="-512359"/>
              <a:ext cx="1061495" cy="222070"/>
              <a:chOff x="5453688" y="-182183"/>
              <a:chExt cx="1061495" cy="222070"/>
            </a:xfrm>
          </p:grpSpPr>
          <p:sp>
            <p:nvSpPr>
              <p:cNvPr id="46" name="직사각형 45"/>
              <p:cNvSpPr/>
              <p:nvPr userDrawn="1"/>
            </p:nvSpPr>
            <p:spPr>
              <a:xfrm>
                <a:off x="5453688" y="-182183"/>
                <a:ext cx="227529" cy="222070"/>
              </a:xfrm>
              <a:prstGeom prst="rect">
                <a:avLst/>
              </a:prstGeom>
              <a:solidFill>
                <a:schemeClr val="accent6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7" name="직사각형 46"/>
              <p:cNvSpPr/>
              <p:nvPr userDrawn="1"/>
            </p:nvSpPr>
            <p:spPr>
              <a:xfrm>
                <a:off x="5731677" y="-182183"/>
                <a:ext cx="227529" cy="222070"/>
              </a:xfrm>
              <a:prstGeom prst="rect">
                <a:avLst/>
              </a:prstGeom>
              <a:solidFill>
                <a:srgbClr val="FBA905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8" name="직사각형 47"/>
              <p:cNvSpPr/>
              <p:nvPr userDrawn="1"/>
            </p:nvSpPr>
            <p:spPr>
              <a:xfrm>
                <a:off x="6009666" y="-182183"/>
                <a:ext cx="227529" cy="222070"/>
              </a:xfrm>
              <a:prstGeom prst="rect">
                <a:avLst/>
              </a:prstGeom>
              <a:solidFill>
                <a:srgbClr val="FDD78B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9" name="직사각형 48"/>
              <p:cNvSpPr/>
              <p:nvPr userDrawn="1"/>
            </p:nvSpPr>
            <p:spPr>
              <a:xfrm>
                <a:off x="6287654" y="-182183"/>
                <a:ext cx="227529" cy="222070"/>
              </a:xfrm>
              <a:prstGeom prst="rect">
                <a:avLst/>
              </a:prstGeom>
              <a:solidFill>
                <a:srgbClr val="FFF6E5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FFF6E5"/>
                  </a:solidFill>
                </a:endParaRPr>
              </a:p>
            </p:txBody>
          </p:sp>
        </p:grpSp>
      </p:grpSp>
      <p:sp>
        <p:nvSpPr>
          <p:cNvPr id="37" name="직사각형 36"/>
          <p:cNvSpPr/>
          <p:nvPr userDrawn="1"/>
        </p:nvSpPr>
        <p:spPr>
          <a:xfrm>
            <a:off x="11146420" y="0"/>
            <a:ext cx="3599727" cy="77771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8" name="그룹 37"/>
          <p:cNvGrpSpPr/>
          <p:nvPr userDrawn="1"/>
        </p:nvGrpSpPr>
        <p:grpSpPr>
          <a:xfrm>
            <a:off x="11146422" y="282884"/>
            <a:ext cx="3356655" cy="307777"/>
            <a:chOff x="11146422" y="2424200"/>
            <a:chExt cx="3356655" cy="307777"/>
          </a:xfrm>
        </p:grpSpPr>
        <p:sp>
          <p:nvSpPr>
            <p:cNvPr id="39" name="TextBox 38"/>
            <p:cNvSpPr txBox="1"/>
            <p:nvPr userDrawn="1"/>
          </p:nvSpPr>
          <p:spPr>
            <a:xfrm>
              <a:off x="11401062" y="2424200"/>
              <a:ext cx="3102015" cy="307777"/>
            </a:xfrm>
            <a:prstGeom prst="rect">
              <a:avLst/>
            </a:prstGeom>
            <a:solidFill>
              <a:schemeClr val="bg1"/>
            </a:solidFill>
            <a:effectLst>
              <a:outerShdw blurRad="38100" dist="25400" dir="2700000" algn="tl" rotWithShape="0">
                <a:prstClr val="black">
                  <a:alpha val="3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ko-KR" altLang="en-US" sz="14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사업명칭</a:t>
              </a:r>
              <a:r>
                <a:rPr lang="ko-KR" altLang="en-US" sz="1400" baseline="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 기재 </a:t>
              </a:r>
              <a:r>
                <a:rPr lang="en-US" altLang="ko-KR" sz="1400" baseline="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: </a:t>
              </a:r>
              <a:r>
                <a:rPr lang="ko-KR" altLang="en-US" sz="1400" baseline="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보기</a:t>
              </a:r>
              <a:r>
                <a:rPr lang="en-US" altLang="ko-KR" sz="1400" baseline="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&gt; </a:t>
              </a:r>
              <a:r>
                <a:rPr lang="ko-KR" altLang="en-US" sz="1400" baseline="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슬라이드마스터</a:t>
              </a:r>
              <a:endParaRPr lang="ko-KR" altLang="en-US" sz="1400" dirty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</p:txBody>
        </p:sp>
        <p:cxnSp>
          <p:nvCxnSpPr>
            <p:cNvPr id="40" name="직선 연결선 39"/>
            <p:cNvCxnSpPr>
              <a:stCxn id="39" idx="1"/>
            </p:cNvCxnSpPr>
            <p:nvPr userDrawn="1"/>
          </p:nvCxnSpPr>
          <p:spPr>
            <a:xfrm flipH="1" flipV="1">
              <a:off x="11146422" y="2576830"/>
              <a:ext cx="254640" cy="1259"/>
            </a:xfrm>
            <a:prstGeom prst="line">
              <a:avLst/>
            </a:prstGeom>
            <a:ln w="19050">
              <a:solidFill>
                <a:srgbClr val="7681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그림 4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42" y="7339649"/>
            <a:ext cx="1197473" cy="175548"/>
          </a:xfrm>
          <a:prstGeom prst="rect">
            <a:avLst/>
          </a:prstGeom>
        </p:spPr>
      </p:pic>
      <p:grpSp>
        <p:nvGrpSpPr>
          <p:cNvPr id="42" name="그룹 41"/>
          <p:cNvGrpSpPr/>
          <p:nvPr userDrawn="1"/>
        </p:nvGrpSpPr>
        <p:grpSpPr>
          <a:xfrm>
            <a:off x="11146183" y="6208558"/>
            <a:ext cx="3356894" cy="738664"/>
            <a:chOff x="11146183" y="2108238"/>
            <a:chExt cx="3356894" cy="738664"/>
          </a:xfrm>
        </p:grpSpPr>
        <p:sp>
          <p:nvSpPr>
            <p:cNvPr id="54" name="TextBox 53"/>
            <p:cNvSpPr txBox="1"/>
            <p:nvPr userDrawn="1"/>
          </p:nvSpPr>
          <p:spPr>
            <a:xfrm>
              <a:off x="11401063" y="2108238"/>
              <a:ext cx="3102014" cy="738664"/>
            </a:xfrm>
            <a:prstGeom prst="rect">
              <a:avLst/>
            </a:prstGeom>
            <a:solidFill>
              <a:schemeClr val="bg1"/>
            </a:solidFill>
            <a:effectLst>
              <a:outerShdw blurRad="38100" dist="25400" dir="2700000" algn="tl" rotWithShape="0">
                <a:prstClr val="black">
                  <a:alpha val="3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algn="l" defTabSz="533872" rtl="0" eaLnBrk="1" latinLnBrk="0" hangingPunct="1"/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로고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1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개 위치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: 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가운데 정렬</a:t>
              </a:r>
              <a:endParaRPr lang="en-US" altLang="ko-KR" sz="14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endParaRPr>
            </a:p>
            <a:p>
              <a:pPr marL="0" algn="l" defTabSz="533872" rtl="0" eaLnBrk="1" latinLnBrk="0" hangingPunct="1"/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로고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2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개 위치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: 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자사 왼쪽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/</a:t>
              </a:r>
              <a:r>
                <a:rPr lang="ko-KR" altLang="en-US" sz="1400" kern="1200" dirty="0" err="1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협력사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 오른쪽</a:t>
              </a:r>
              <a:endParaRPr lang="en-US" altLang="ko-KR" sz="14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endParaRPr>
            </a:p>
            <a:p>
              <a:pPr marL="0" marR="0" lvl="0" indent="0" algn="l" defTabSz="5338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로고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3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개 위치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: 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자사 왼쪽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/</a:t>
              </a:r>
              <a:r>
                <a:rPr lang="ko-KR" altLang="en-US" sz="1400" kern="1200" dirty="0" err="1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협력사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 오른쪽</a:t>
              </a:r>
            </a:p>
          </p:txBody>
        </p:sp>
        <p:cxnSp>
          <p:nvCxnSpPr>
            <p:cNvPr id="55" name="직선 연결선 54"/>
            <p:cNvCxnSpPr>
              <a:stCxn id="54" idx="1"/>
            </p:cNvCxnSpPr>
            <p:nvPr userDrawn="1"/>
          </p:nvCxnSpPr>
          <p:spPr>
            <a:xfrm flipH="1">
              <a:off x="11146183" y="2477570"/>
              <a:ext cx="254880" cy="0"/>
            </a:xfrm>
            <a:prstGeom prst="line">
              <a:avLst/>
            </a:prstGeom>
            <a:ln w="19050">
              <a:solidFill>
                <a:srgbClr val="7681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그림 개체 틀 7"/>
          <p:cNvSpPr>
            <a:spLocks noGrp="1"/>
          </p:cNvSpPr>
          <p:nvPr>
            <p:ph type="pic" sz="quarter" idx="13" hasCustomPrompt="1"/>
          </p:nvPr>
        </p:nvSpPr>
        <p:spPr>
          <a:xfrm>
            <a:off x="9249740" y="7338797"/>
            <a:ext cx="1198800" cy="176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r>
              <a:rPr lang="ko-KR" altLang="en-US" dirty="0" err="1" smtClean="0"/>
              <a:t>협력사</a:t>
            </a:r>
            <a:r>
              <a:rPr lang="ko-KR" altLang="en-US" dirty="0" smtClean="0"/>
              <a:t> 로고</a:t>
            </a:r>
            <a:endParaRPr lang="ko-KR" altLang="en-US" dirty="0"/>
          </a:p>
        </p:txBody>
      </p:sp>
      <p:sp>
        <p:nvSpPr>
          <p:cNvPr id="57" name="그림 개체 틀 7"/>
          <p:cNvSpPr>
            <a:spLocks noGrp="1"/>
          </p:cNvSpPr>
          <p:nvPr>
            <p:ph type="pic" sz="quarter" idx="20" hasCustomPrompt="1"/>
          </p:nvPr>
        </p:nvSpPr>
        <p:spPr>
          <a:xfrm>
            <a:off x="7711497" y="7338797"/>
            <a:ext cx="1198800" cy="176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r>
              <a:rPr lang="ko-KR" altLang="en-US" dirty="0" err="1" smtClean="0"/>
              <a:t>협력사</a:t>
            </a:r>
            <a:r>
              <a:rPr lang="ko-KR" altLang="en-US" dirty="0" smtClean="0"/>
              <a:t> 로고</a:t>
            </a:r>
            <a:endParaRPr lang="ko-KR" altLang="en-US" dirty="0"/>
          </a:p>
        </p:txBody>
      </p:sp>
      <p:sp>
        <p:nvSpPr>
          <p:cNvPr id="58" name="TextBox 57"/>
          <p:cNvSpPr txBox="1"/>
          <p:nvPr userDrawn="1"/>
        </p:nvSpPr>
        <p:spPr>
          <a:xfrm>
            <a:off x="11401063" y="7057665"/>
            <a:ext cx="334508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533872" rtl="0" eaLnBrk="1" latinLnBrk="0" hangingPunct="1"/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보기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슬라이드마스터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err="1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협력사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 로고 박스선택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삽입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그림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로고선택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크기조절</a:t>
            </a:r>
          </a:p>
        </p:txBody>
      </p:sp>
      <p:sp>
        <p:nvSpPr>
          <p:cNvPr id="59" name="TextBox 58"/>
          <p:cNvSpPr txBox="1"/>
          <p:nvPr userDrawn="1"/>
        </p:nvSpPr>
        <p:spPr>
          <a:xfrm>
            <a:off x="11401063" y="5714264"/>
            <a:ext cx="3345084" cy="4308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533872" rtl="0" eaLnBrk="1" latinLnBrk="0" hangingPunct="1"/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파일 경로</a:t>
            </a:r>
            <a:r>
              <a:rPr lang="en-US" altLang="ko-KR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: \\192.168.0.150\nas1\00. </a:t>
            </a:r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공통</a:t>
            </a:r>
            <a:r>
              <a:rPr lang="en-US" altLang="ko-KR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\08. </a:t>
            </a:r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디자인</a:t>
            </a:r>
            <a:r>
              <a:rPr lang="en-US" altLang="ko-KR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\01.</a:t>
            </a:r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공통</a:t>
            </a:r>
            <a:r>
              <a:rPr lang="en-US" altLang="ko-KR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\02.</a:t>
            </a:r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공통제안리소스</a:t>
            </a:r>
            <a:r>
              <a:rPr lang="en-US" altLang="ko-KR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\04.</a:t>
            </a:r>
            <a:r>
              <a:rPr lang="ko-KR" altLang="en-US" sz="110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협력사</a:t>
            </a:r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 로고</a:t>
            </a:r>
          </a:p>
        </p:txBody>
      </p:sp>
      <p:sp>
        <p:nvSpPr>
          <p:cNvPr id="60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5293004" y="7298785"/>
            <a:ext cx="453864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KoPub돋움체 Bold" panose="02020603020101020101" pitchFamily="18" charset="-127"/>
                <a:ea typeface="KoPub돋움체 Bold" panose="02020603020101020101" pitchFamily="18" charset="-127"/>
              </a:defRPr>
            </a:lvl1pPr>
          </a:lstStyle>
          <a:p>
            <a:pPr algn="r"/>
            <a:fld id="{E58EA19B-10B9-4D99-B725-BE6D24A6132D}" type="slidenum">
              <a:rPr lang="ko-KR" altLang="en-US" smtClean="0"/>
              <a:pPr algn="r"/>
              <a:t>‹#›</a:t>
            </a:fld>
            <a:r>
              <a:rPr lang="ko-KR" altLang="en-US" dirty="0" smtClean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24323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Ⅰ_ 상단 내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텍스트 개체 틀 6"/>
          <p:cNvSpPr>
            <a:spLocks noGrp="1"/>
          </p:cNvSpPr>
          <p:nvPr>
            <p:ph type="body" sz="quarter" idx="14" hasCustomPrompt="1"/>
          </p:nvPr>
        </p:nvSpPr>
        <p:spPr>
          <a:xfrm>
            <a:off x="502585" y="318065"/>
            <a:ext cx="1497184" cy="177288"/>
          </a:xfrm>
          <a:prstGeom prst="rect">
            <a:avLst/>
          </a:prstGeom>
        </p:spPr>
        <p:txBody>
          <a:bodyPr/>
          <a:lstStyle>
            <a:lvl1pPr marL="285750" indent="-285750">
              <a:buFont typeface="+mj-lt"/>
              <a:buAutoNum type="romanUcPeriod"/>
              <a:defRPr lang="ko-KR" altLang="en-US" sz="1200" b="0" kern="1200" dirty="0">
                <a:solidFill>
                  <a:schemeClr val="bg1">
                    <a:lumMod val="50000"/>
                  </a:schemeClr>
                </a:solidFill>
                <a:latin typeface="고도 M" panose="02000503000000020004" pitchFamily="2" charset="-127"/>
                <a:ea typeface="고도 M" panose="02000503000000020004" pitchFamily="2" charset="-127"/>
                <a:cs typeface="+mn-cs"/>
              </a:defRPr>
            </a:lvl1pPr>
          </a:lstStyle>
          <a:p>
            <a:pPr lvl="0"/>
            <a:r>
              <a:rPr lang="ko-KR" altLang="en-US" dirty="0" smtClean="0"/>
              <a:t>텍스트</a:t>
            </a:r>
            <a:endParaRPr lang="ko-KR" altLang="en-US" dirty="0"/>
          </a:p>
        </p:txBody>
      </p:sp>
      <p:sp>
        <p:nvSpPr>
          <p:cNvPr id="29" name="텍스트 개체 틀 28"/>
          <p:cNvSpPr>
            <a:spLocks noGrp="1"/>
          </p:cNvSpPr>
          <p:nvPr>
            <p:ph type="body" sz="quarter" idx="17" hasCustomPrompt="1"/>
          </p:nvPr>
        </p:nvSpPr>
        <p:spPr>
          <a:xfrm>
            <a:off x="1211596" y="719581"/>
            <a:ext cx="8523253" cy="4972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500">
                <a:solidFill>
                  <a:srgbClr val="3C4457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defRPr>
            </a:lvl1pPr>
            <a:lvl2pPr marL="518464" indent="0">
              <a:buFontTx/>
              <a:buNone/>
              <a:defRPr sz="2500">
                <a:solidFill>
                  <a:srgbClr val="3C4457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defRPr>
            </a:lvl2pPr>
            <a:lvl3pPr marL="1036930" indent="0">
              <a:buFontTx/>
              <a:buNone/>
              <a:defRPr sz="2500">
                <a:solidFill>
                  <a:srgbClr val="3C4457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defRPr>
            </a:lvl3pPr>
            <a:lvl4pPr marL="1555395" indent="0">
              <a:buFontTx/>
              <a:buNone/>
              <a:defRPr sz="2500">
                <a:solidFill>
                  <a:srgbClr val="3C4457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defRPr>
            </a:lvl4pPr>
            <a:lvl5pPr marL="2073860" indent="0">
              <a:buFontTx/>
              <a:buNone/>
              <a:defRPr sz="2500">
                <a:solidFill>
                  <a:srgbClr val="3C4457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defRPr>
            </a:lvl5pPr>
          </a:lstStyle>
          <a:p>
            <a:pPr lvl="0"/>
            <a:r>
              <a:rPr lang="ko-KR" altLang="en-US" dirty="0" smtClean="0"/>
              <a:t>사업의 배경 및 목적</a:t>
            </a:r>
            <a:endParaRPr lang="ko-KR" altLang="en-US" dirty="0"/>
          </a:p>
        </p:txBody>
      </p:sp>
      <p:grpSp>
        <p:nvGrpSpPr>
          <p:cNvPr id="26" name="그룹 25"/>
          <p:cNvGrpSpPr/>
          <p:nvPr userDrawn="1"/>
        </p:nvGrpSpPr>
        <p:grpSpPr>
          <a:xfrm>
            <a:off x="3842710" y="-512359"/>
            <a:ext cx="2400979" cy="222070"/>
            <a:chOff x="3703716" y="-512359"/>
            <a:chExt cx="2400979" cy="222070"/>
          </a:xfrm>
        </p:grpSpPr>
        <p:grpSp>
          <p:nvGrpSpPr>
            <p:cNvPr id="27" name="그룹 26"/>
            <p:cNvGrpSpPr/>
            <p:nvPr userDrawn="1"/>
          </p:nvGrpSpPr>
          <p:grpSpPr>
            <a:xfrm>
              <a:off x="3703716" y="-512359"/>
              <a:ext cx="1061495" cy="222070"/>
              <a:chOff x="4114204" y="-465491"/>
              <a:chExt cx="1061495" cy="222070"/>
            </a:xfrm>
          </p:grpSpPr>
          <p:sp>
            <p:nvSpPr>
              <p:cNvPr id="37" name="직사각형 36"/>
              <p:cNvSpPr/>
              <p:nvPr/>
            </p:nvSpPr>
            <p:spPr>
              <a:xfrm>
                <a:off x="4114204" y="-465491"/>
                <a:ext cx="227529" cy="222070"/>
              </a:xfrm>
              <a:prstGeom prst="rect">
                <a:avLst/>
              </a:prstGeom>
              <a:solidFill>
                <a:srgbClr val="3C4457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3C4457"/>
                  </a:solidFill>
                </a:endParaRPr>
              </a:p>
            </p:txBody>
          </p:sp>
          <p:sp>
            <p:nvSpPr>
              <p:cNvPr id="38" name="직사각형 37"/>
              <p:cNvSpPr/>
              <p:nvPr/>
            </p:nvSpPr>
            <p:spPr>
              <a:xfrm>
                <a:off x="4392193" y="-465491"/>
                <a:ext cx="227529" cy="222070"/>
              </a:xfrm>
              <a:prstGeom prst="rect">
                <a:avLst/>
              </a:prstGeom>
              <a:solidFill>
                <a:srgbClr val="68738A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9" name="직사각형 38"/>
              <p:cNvSpPr/>
              <p:nvPr/>
            </p:nvSpPr>
            <p:spPr>
              <a:xfrm>
                <a:off x="4670181" y="-465491"/>
                <a:ext cx="227529" cy="222070"/>
              </a:xfrm>
              <a:prstGeom prst="rect">
                <a:avLst/>
              </a:prstGeom>
              <a:solidFill>
                <a:srgbClr val="8892A6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0" name="직사각형 39"/>
              <p:cNvSpPr/>
              <p:nvPr/>
            </p:nvSpPr>
            <p:spPr>
              <a:xfrm>
                <a:off x="4948170" y="-465491"/>
                <a:ext cx="227529" cy="222070"/>
              </a:xfrm>
              <a:prstGeom prst="rect">
                <a:avLst/>
              </a:prstGeom>
              <a:solidFill>
                <a:srgbClr val="B9BFCB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 userDrawn="1"/>
          </p:nvGrpSpPr>
          <p:grpSpPr>
            <a:xfrm>
              <a:off x="5043200" y="-512359"/>
              <a:ext cx="1061495" cy="222070"/>
              <a:chOff x="5453688" y="-182183"/>
              <a:chExt cx="1061495" cy="222070"/>
            </a:xfrm>
          </p:grpSpPr>
          <p:sp>
            <p:nvSpPr>
              <p:cNvPr id="30" name="직사각형 29"/>
              <p:cNvSpPr/>
              <p:nvPr userDrawn="1"/>
            </p:nvSpPr>
            <p:spPr>
              <a:xfrm>
                <a:off x="5453688" y="-182183"/>
                <a:ext cx="227529" cy="222070"/>
              </a:xfrm>
              <a:prstGeom prst="rect">
                <a:avLst/>
              </a:prstGeom>
              <a:solidFill>
                <a:schemeClr val="accent6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1" name="직사각형 30"/>
              <p:cNvSpPr/>
              <p:nvPr userDrawn="1"/>
            </p:nvSpPr>
            <p:spPr>
              <a:xfrm>
                <a:off x="5731677" y="-182183"/>
                <a:ext cx="227529" cy="222070"/>
              </a:xfrm>
              <a:prstGeom prst="rect">
                <a:avLst/>
              </a:prstGeom>
              <a:solidFill>
                <a:srgbClr val="FBA905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2" name="직사각형 31"/>
              <p:cNvSpPr/>
              <p:nvPr userDrawn="1"/>
            </p:nvSpPr>
            <p:spPr>
              <a:xfrm>
                <a:off x="6009666" y="-182183"/>
                <a:ext cx="227529" cy="222070"/>
              </a:xfrm>
              <a:prstGeom prst="rect">
                <a:avLst/>
              </a:prstGeom>
              <a:solidFill>
                <a:srgbClr val="FDD78B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3" name="직사각형 32"/>
              <p:cNvSpPr/>
              <p:nvPr userDrawn="1"/>
            </p:nvSpPr>
            <p:spPr>
              <a:xfrm>
                <a:off x="6287654" y="-182183"/>
                <a:ext cx="227529" cy="222070"/>
              </a:xfrm>
              <a:prstGeom prst="rect">
                <a:avLst/>
              </a:prstGeom>
              <a:solidFill>
                <a:srgbClr val="FFF6E5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FFF6E5"/>
                  </a:solidFill>
                </a:endParaRPr>
              </a:p>
            </p:txBody>
          </p:sp>
        </p:grpSp>
      </p:grpSp>
      <p:sp>
        <p:nvSpPr>
          <p:cNvPr id="41" name="직사각형 40"/>
          <p:cNvSpPr/>
          <p:nvPr userDrawn="1"/>
        </p:nvSpPr>
        <p:spPr>
          <a:xfrm>
            <a:off x="11146420" y="0"/>
            <a:ext cx="3599727" cy="77771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2" name="그룹 41"/>
          <p:cNvGrpSpPr/>
          <p:nvPr userDrawn="1"/>
        </p:nvGrpSpPr>
        <p:grpSpPr>
          <a:xfrm>
            <a:off x="11146422" y="282884"/>
            <a:ext cx="3356655" cy="307777"/>
            <a:chOff x="11146422" y="2424200"/>
            <a:chExt cx="3356655" cy="307777"/>
          </a:xfrm>
        </p:grpSpPr>
        <p:sp>
          <p:nvSpPr>
            <p:cNvPr id="43" name="TextBox 42"/>
            <p:cNvSpPr txBox="1"/>
            <p:nvPr userDrawn="1"/>
          </p:nvSpPr>
          <p:spPr>
            <a:xfrm>
              <a:off x="11401062" y="2424200"/>
              <a:ext cx="3102015" cy="307777"/>
            </a:xfrm>
            <a:prstGeom prst="rect">
              <a:avLst/>
            </a:prstGeom>
            <a:solidFill>
              <a:schemeClr val="bg1"/>
            </a:solidFill>
            <a:effectLst>
              <a:outerShdw blurRad="38100" dist="25400" dir="2700000" algn="tl" rotWithShape="0">
                <a:prstClr val="black">
                  <a:alpha val="3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ko-KR" altLang="en-US" sz="14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사업명칭</a:t>
              </a:r>
              <a:r>
                <a:rPr lang="ko-KR" altLang="en-US" sz="1400" baseline="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 기재 </a:t>
              </a:r>
              <a:r>
                <a:rPr lang="en-US" altLang="ko-KR" sz="1400" baseline="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: </a:t>
              </a:r>
              <a:r>
                <a:rPr lang="ko-KR" altLang="en-US" sz="1400" baseline="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보기</a:t>
              </a:r>
              <a:r>
                <a:rPr lang="en-US" altLang="ko-KR" sz="1400" baseline="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&gt; </a:t>
              </a:r>
              <a:r>
                <a:rPr lang="ko-KR" altLang="en-US" sz="1400" baseline="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슬라이드마스터</a:t>
              </a:r>
              <a:endParaRPr lang="ko-KR" altLang="en-US" sz="1400" dirty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</p:txBody>
        </p:sp>
        <p:cxnSp>
          <p:nvCxnSpPr>
            <p:cNvPr id="44" name="직선 연결선 43"/>
            <p:cNvCxnSpPr>
              <a:stCxn id="43" idx="1"/>
            </p:cNvCxnSpPr>
            <p:nvPr userDrawn="1"/>
          </p:nvCxnSpPr>
          <p:spPr>
            <a:xfrm flipH="1" flipV="1">
              <a:off x="11146422" y="2576830"/>
              <a:ext cx="254640" cy="1259"/>
            </a:xfrm>
            <a:prstGeom prst="line">
              <a:avLst/>
            </a:prstGeom>
            <a:ln w="19050">
              <a:solidFill>
                <a:srgbClr val="7681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5" name="그림 4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831" y="318065"/>
            <a:ext cx="1197473" cy="175548"/>
          </a:xfrm>
          <a:prstGeom prst="rect">
            <a:avLst/>
          </a:prstGeom>
        </p:spPr>
      </p:pic>
      <p:grpSp>
        <p:nvGrpSpPr>
          <p:cNvPr id="46" name="그룹 45"/>
          <p:cNvGrpSpPr/>
          <p:nvPr userDrawn="1"/>
        </p:nvGrpSpPr>
        <p:grpSpPr>
          <a:xfrm>
            <a:off x="11146183" y="6208558"/>
            <a:ext cx="3356894" cy="738664"/>
            <a:chOff x="11146183" y="2108238"/>
            <a:chExt cx="3356894" cy="738664"/>
          </a:xfrm>
        </p:grpSpPr>
        <p:sp>
          <p:nvSpPr>
            <p:cNvPr id="47" name="TextBox 46"/>
            <p:cNvSpPr txBox="1"/>
            <p:nvPr userDrawn="1"/>
          </p:nvSpPr>
          <p:spPr>
            <a:xfrm>
              <a:off x="11401063" y="2108238"/>
              <a:ext cx="3102014" cy="738664"/>
            </a:xfrm>
            <a:prstGeom prst="rect">
              <a:avLst/>
            </a:prstGeom>
            <a:solidFill>
              <a:schemeClr val="bg1"/>
            </a:solidFill>
            <a:effectLst>
              <a:outerShdw blurRad="38100" dist="25400" dir="2700000" algn="tl" rotWithShape="0">
                <a:prstClr val="black">
                  <a:alpha val="3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algn="l" defTabSz="533872" rtl="0" eaLnBrk="1" latinLnBrk="0" hangingPunct="1"/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로고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1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개 위치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: 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가운데 정렬</a:t>
              </a:r>
              <a:endParaRPr lang="en-US" altLang="ko-KR" sz="14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endParaRPr>
            </a:p>
            <a:p>
              <a:pPr marL="0" algn="l" defTabSz="533872" rtl="0" eaLnBrk="1" latinLnBrk="0" hangingPunct="1"/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로고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2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개 위치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: 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자사 왼쪽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/</a:t>
              </a:r>
              <a:r>
                <a:rPr lang="ko-KR" altLang="en-US" sz="1400" kern="1200" dirty="0" err="1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협력사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 오른쪽</a:t>
              </a:r>
              <a:endParaRPr lang="en-US" altLang="ko-KR" sz="14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endParaRPr>
            </a:p>
            <a:p>
              <a:pPr marL="0" marR="0" lvl="0" indent="0" algn="l" defTabSz="5338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로고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3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개 위치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: 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자사 왼쪽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/</a:t>
              </a:r>
              <a:r>
                <a:rPr lang="ko-KR" altLang="en-US" sz="1400" kern="1200" dirty="0" err="1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협력사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 오른쪽</a:t>
              </a:r>
            </a:p>
          </p:txBody>
        </p:sp>
        <p:cxnSp>
          <p:nvCxnSpPr>
            <p:cNvPr id="48" name="직선 연결선 47"/>
            <p:cNvCxnSpPr>
              <a:stCxn id="47" idx="1"/>
            </p:cNvCxnSpPr>
            <p:nvPr userDrawn="1"/>
          </p:nvCxnSpPr>
          <p:spPr>
            <a:xfrm flipH="1">
              <a:off x="11146183" y="2477570"/>
              <a:ext cx="254880" cy="0"/>
            </a:xfrm>
            <a:prstGeom prst="line">
              <a:avLst/>
            </a:prstGeom>
            <a:ln w="19050">
              <a:solidFill>
                <a:srgbClr val="7681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Box 50"/>
          <p:cNvSpPr txBox="1"/>
          <p:nvPr userDrawn="1"/>
        </p:nvSpPr>
        <p:spPr>
          <a:xfrm>
            <a:off x="11401063" y="7057665"/>
            <a:ext cx="334508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533872" rtl="0" eaLnBrk="1" latinLnBrk="0" hangingPunct="1"/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보기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슬라이드마스터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err="1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협력사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 로고 박스선택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삽입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그림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로고선택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크기조절</a:t>
            </a:r>
          </a:p>
        </p:txBody>
      </p:sp>
      <p:sp>
        <p:nvSpPr>
          <p:cNvPr id="52" name="TextBox 51"/>
          <p:cNvSpPr txBox="1"/>
          <p:nvPr userDrawn="1"/>
        </p:nvSpPr>
        <p:spPr>
          <a:xfrm>
            <a:off x="11401063" y="5714264"/>
            <a:ext cx="3345084" cy="4308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533872" rtl="0" eaLnBrk="1" latinLnBrk="0" hangingPunct="1"/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파일 경로</a:t>
            </a:r>
            <a:r>
              <a:rPr lang="en-US" altLang="ko-KR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: \\192.168.0.150\nas1\00. </a:t>
            </a:r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공통</a:t>
            </a:r>
            <a:r>
              <a:rPr lang="en-US" altLang="ko-KR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\08. </a:t>
            </a:r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디자인</a:t>
            </a:r>
            <a:r>
              <a:rPr lang="en-US" altLang="ko-KR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\01.</a:t>
            </a:r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공통</a:t>
            </a:r>
            <a:r>
              <a:rPr lang="en-US" altLang="ko-KR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\02.</a:t>
            </a:r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공통제안리소스</a:t>
            </a:r>
            <a:r>
              <a:rPr lang="en-US" altLang="ko-KR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\04.</a:t>
            </a:r>
            <a:r>
              <a:rPr lang="ko-KR" altLang="en-US" sz="110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협력사</a:t>
            </a:r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 로고</a:t>
            </a:r>
          </a:p>
        </p:txBody>
      </p:sp>
      <p:sp>
        <p:nvSpPr>
          <p:cNvPr id="5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5293004" y="7298785"/>
            <a:ext cx="453864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KoPub돋움체 Bold" panose="02020603020101020101" pitchFamily="18" charset="-127"/>
                <a:ea typeface="KoPub돋움체 Bold" panose="02020603020101020101" pitchFamily="18" charset="-127"/>
              </a:defRPr>
            </a:lvl1pPr>
          </a:lstStyle>
          <a:p>
            <a:pPr algn="r"/>
            <a:fld id="{E58EA19B-10B9-4D99-B725-BE6D24A6132D}" type="slidenum">
              <a:rPr lang="ko-KR" altLang="en-US" smtClean="0">
                <a:solidFill>
                  <a:schemeClr val="bg1">
                    <a:lumMod val="65000"/>
                  </a:schemeClr>
                </a:solidFill>
              </a:rPr>
              <a:pPr algn="r"/>
              <a:t>‹#›</a:t>
            </a:fld>
            <a:r>
              <a:rPr lang="ko-KR" altLang="en-US" dirty="0" smtClean="0"/>
              <a:t> </a:t>
            </a:r>
            <a:endParaRPr lang="ko-KR" altLang="en-US" dirty="0"/>
          </a:p>
        </p:txBody>
      </p:sp>
      <p:grpSp>
        <p:nvGrpSpPr>
          <p:cNvPr id="53" name="그룹 52"/>
          <p:cNvGrpSpPr/>
          <p:nvPr userDrawn="1"/>
        </p:nvGrpSpPr>
        <p:grpSpPr>
          <a:xfrm>
            <a:off x="7070206" y="-449125"/>
            <a:ext cx="1061495" cy="222070"/>
            <a:chOff x="8874995" y="6539696"/>
            <a:chExt cx="1679513" cy="360000"/>
          </a:xfrm>
        </p:grpSpPr>
        <p:sp>
          <p:nvSpPr>
            <p:cNvPr id="56" name="직사각형 55"/>
            <p:cNvSpPr/>
            <p:nvPr/>
          </p:nvSpPr>
          <p:spPr>
            <a:xfrm>
              <a:off x="8874995" y="6539696"/>
              <a:ext cx="360000" cy="360000"/>
            </a:xfrm>
            <a:prstGeom prst="rect">
              <a:avLst/>
            </a:prstGeom>
            <a:solidFill>
              <a:srgbClr val="1F4688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57" name="직사각형 56"/>
            <p:cNvSpPr/>
            <p:nvPr/>
          </p:nvSpPr>
          <p:spPr>
            <a:xfrm>
              <a:off x="9314833" y="6539696"/>
              <a:ext cx="360000" cy="3600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58" name="직사각형 57"/>
            <p:cNvSpPr/>
            <p:nvPr/>
          </p:nvSpPr>
          <p:spPr>
            <a:xfrm>
              <a:off x="9754670" y="6539696"/>
              <a:ext cx="360000" cy="360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59" name="직사각형 58"/>
            <p:cNvSpPr/>
            <p:nvPr/>
          </p:nvSpPr>
          <p:spPr>
            <a:xfrm>
              <a:off x="10194508" y="6539696"/>
              <a:ext cx="360000" cy="3600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0" name="그룹 59"/>
          <p:cNvGrpSpPr/>
          <p:nvPr userDrawn="1"/>
        </p:nvGrpSpPr>
        <p:grpSpPr>
          <a:xfrm>
            <a:off x="10252786" y="-449125"/>
            <a:ext cx="1061495" cy="222070"/>
            <a:chOff x="8874995" y="6539696"/>
            <a:chExt cx="1679513" cy="360000"/>
          </a:xfrm>
        </p:grpSpPr>
        <p:sp>
          <p:nvSpPr>
            <p:cNvPr id="61" name="직사각형 60"/>
            <p:cNvSpPr/>
            <p:nvPr/>
          </p:nvSpPr>
          <p:spPr>
            <a:xfrm>
              <a:off x="8874995" y="6539696"/>
              <a:ext cx="360000" cy="360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62" name="직사각형 61"/>
            <p:cNvSpPr/>
            <p:nvPr/>
          </p:nvSpPr>
          <p:spPr>
            <a:xfrm>
              <a:off x="9314833" y="6539696"/>
              <a:ext cx="360000" cy="360000"/>
            </a:xfrm>
            <a:prstGeom prst="rect">
              <a:avLst/>
            </a:prstGeom>
            <a:solidFill>
              <a:schemeClr val="accent6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63" name="직사각형 62"/>
            <p:cNvSpPr/>
            <p:nvPr/>
          </p:nvSpPr>
          <p:spPr>
            <a:xfrm>
              <a:off x="9754670" y="6539696"/>
              <a:ext cx="360000" cy="36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64" name="직사각형 63"/>
            <p:cNvSpPr/>
            <p:nvPr/>
          </p:nvSpPr>
          <p:spPr>
            <a:xfrm>
              <a:off x="10194508" y="6539696"/>
              <a:ext cx="360000" cy="360000"/>
            </a:xfrm>
            <a:prstGeom prst="rect">
              <a:avLst/>
            </a:prstGeom>
            <a:solidFill>
              <a:srgbClr val="FDEADA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5" name="그룹 64"/>
          <p:cNvGrpSpPr/>
          <p:nvPr userDrawn="1"/>
        </p:nvGrpSpPr>
        <p:grpSpPr>
          <a:xfrm>
            <a:off x="11844075" y="-449125"/>
            <a:ext cx="1061495" cy="222070"/>
            <a:chOff x="8874995" y="6539696"/>
            <a:chExt cx="1679513" cy="360000"/>
          </a:xfrm>
        </p:grpSpPr>
        <p:sp>
          <p:nvSpPr>
            <p:cNvPr id="66" name="직사각형 65"/>
            <p:cNvSpPr/>
            <p:nvPr/>
          </p:nvSpPr>
          <p:spPr>
            <a:xfrm>
              <a:off x="8874995" y="6539696"/>
              <a:ext cx="360000" cy="360000"/>
            </a:xfrm>
            <a:prstGeom prst="rect">
              <a:avLst/>
            </a:prstGeom>
            <a:solidFill>
              <a:srgbClr val="5966AC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67" name="직사각형 66"/>
            <p:cNvSpPr/>
            <p:nvPr/>
          </p:nvSpPr>
          <p:spPr>
            <a:xfrm>
              <a:off x="9314833" y="6539696"/>
              <a:ext cx="360000" cy="360000"/>
            </a:xfrm>
            <a:prstGeom prst="rect">
              <a:avLst/>
            </a:prstGeom>
            <a:solidFill>
              <a:srgbClr val="7681C0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68" name="직사각형 67"/>
            <p:cNvSpPr/>
            <p:nvPr/>
          </p:nvSpPr>
          <p:spPr>
            <a:xfrm>
              <a:off x="9754670" y="6539696"/>
              <a:ext cx="360000" cy="360000"/>
            </a:xfrm>
            <a:prstGeom prst="rect">
              <a:avLst/>
            </a:prstGeom>
            <a:solidFill>
              <a:srgbClr val="9EA5D2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69" name="직사각형 68"/>
            <p:cNvSpPr/>
            <p:nvPr/>
          </p:nvSpPr>
          <p:spPr>
            <a:xfrm>
              <a:off x="10194508" y="6539696"/>
              <a:ext cx="360000" cy="360000"/>
            </a:xfrm>
            <a:prstGeom prst="rect">
              <a:avLst/>
            </a:prstGeom>
            <a:solidFill>
              <a:srgbClr val="E2E4F2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0" name="그룹 69"/>
          <p:cNvGrpSpPr/>
          <p:nvPr userDrawn="1"/>
        </p:nvGrpSpPr>
        <p:grpSpPr>
          <a:xfrm>
            <a:off x="8661496" y="-450838"/>
            <a:ext cx="1344413" cy="222070"/>
            <a:chOff x="3862398" y="1077559"/>
            <a:chExt cx="1344413" cy="222070"/>
          </a:xfrm>
        </p:grpSpPr>
        <p:sp>
          <p:nvSpPr>
            <p:cNvPr id="71" name="직사각형 70"/>
            <p:cNvSpPr/>
            <p:nvPr/>
          </p:nvSpPr>
          <p:spPr>
            <a:xfrm>
              <a:off x="3862398" y="1077559"/>
              <a:ext cx="227529" cy="222070"/>
            </a:xfrm>
            <a:prstGeom prst="rect">
              <a:avLst/>
            </a:prstGeom>
            <a:solidFill>
              <a:srgbClr val="31859C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72" name="직사각형 71"/>
            <p:cNvSpPr/>
            <p:nvPr/>
          </p:nvSpPr>
          <p:spPr>
            <a:xfrm>
              <a:off x="4423305" y="1077559"/>
              <a:ext cx="227529" cy="222070"/>
            </a:xfrm>
            <a:prstGeom prst="rect">
              <a:avLst/>
            </a:prstGeom>
            <a:solidFill>
              <a:srgbClr val="56B4B6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73" name="직사각형 72"/>
            <p:cNvSpPr/>
            <p:nvPr/>
          </p:nvSpPr>
          <p:spPr>
            <a:xfrm>
              <a:off x="4701293" y="1077559"/>
              <a:ext cx="227529" cy="222070"/>
            </a:xfrm>
            <a:prstGeom prst="rect">
              <a:avLst/>
            </a:prstGeom>
            <a:solidFill>
              <a:srgbClr val="A5D5E2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74" name="직사각형 73"/>
            <p:cNvSpPr/>
            <p:nvPr/>
          </p:nvSpPr>
          <p:spPr>
            <a:xfrm>
              <a:off x="4979282" y="1077559"/>
              <a:ext cx="227529" cy="222070"/>
            </a:xfrm>
            <a:prstGeom prst="rect">
              <a:avLst/>
            </a:prstGeom>
            <a:solidFill>
              <a:srgbClr val="DBEEF4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75" name="직사각형 74"/>
            <p:cNvSpPr/>
            <p:nvPr userDrawn="1"/>
          </p:nvSpPr>
          <p:spPr>
            <a:xfrm>
              <a:off x="4138623" y="1077559"/>
              <a:ext cx="227529" cy="222070"/>
            </a:xfrm>
            <a:prstGeom prst="rect">
              <a:avLst/>
            </a:prstGeom>
            <a:solidFill>
              <a:srgbClr val="43999B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직사각형 1"/>
          <p:cNvSpPr/>
          <p:nvPr userDrawn="1"/>
        </p:nvSpPr>
        <p:spPr>
          <a:xfrm>
            <a:off x="482658" y="559339"/>
            <a:ext cx="10275646" cy="4571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3000">
                <a:schemeClr val="accent1">
                  <a:lumMod val="45000"/>
                  <a:lumOff val="55000"/>
                </a:schemeClr>
              </a:gs>
              <a:gs pos="66000">
                <a:schemeClr val="accent1">
                  <a:lumMod val="45000"/>
                  <a:lumOff val="55000"/>
                </a:schemeClr>
              </a:gs>
              <a:gs pos="100000">
                <a:srgbClr val="0070C0"/>
              </a:gs>
            </a:gsLst>
            <a:lin ang="0" scaled="1"/>
            <a:tileRect/>
          </a:gra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" name="그룹 3"/>
          <p:cNvGrpSpPr/>
          <p:nvPr userDrawn="1"/>
        </p:nvGrpSpPr>
        <p:grpSpPr>
          <a:xfrm>
            <a:off x="1072741" y="904762"/>
            <a:ext cx="118195" cy="126869"/>
            <a:chOff x="790566" y="1000803"/>
            <a:chExt cx="118195" cy="126869"/>
          </a:xfrm>
        </p:grpSpPr>
        <p:sp>
          <p:nvSpPr>
            <p:cNvPr id="78" name="직사각형 115"/>
            <p:cNvSpPr>
              <a:spLocks noChangeArrowheads="1"/>
            </p:cNvSpPr>
            <p:nvPr userDrawn="1"/>
          </p:nvSpPr>
          <p:spPr>
            <a:xfrm rot="5400000">
              <a:off x="807659" y="1026571"/>
              <a:ext cx="126869" cy="75334"/>
            </a:xfrm>
            <a:prstGeom prst="triangle">
              <a:avLst>
                <a:gd name="adj" fmla="val 50000"/>
              </a:avLst>
            </a:prstGeom>
            <a:solidFill>
              <a:srgbClr val="1553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0" tIns="0" rIns="0" bIns="0" anchor="ctr"/>
            <a:lstStyle/>
            <a:p>
              <a:pPr algn="ctr">
                <a:defRPr lang="ko-KR" altLang="en-US"/>
              </a:pPr>
              <a:endParaRPr lang="en-US" altLang="ko-KR" sz="1000" spc="-154">
                <a:solidFill>
                  <a:schemeClr val="bg1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77" name="직사각형 115"/>
            <p:cNvSpPr>
              <a:spLocks noChangeArrowheads="1"/>
            </p:cNvSpPr>
            <p:nvPr userDrawn="1"/>
          </p:nvSpPr>
          <p:spPr>
            <a:xfrm rot="5400000">
              <a:off x="764798" y="1026571"/>
              <a:ext cx="126869" cy="75334"/>
            </a:xfrm>
            <a:prstGeom prst="triangle">
              <a:avLst>
                <a:gd name="adj" fmla="val 50000"/>
              </a:avLst>
            </a:prstGeom>
            <a:solidFill>
              <a:srgbClr val="51AD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0" tIns="0" rIns="0" bIns="0" anchor="ctr"/>
            <a:lstStyle/>
            <a:p>
              <a:pPr algn="ctr">
                <a:defRPr lang="ko-KR" altLang="en-US"/>
              </a:pPr>
              <a:endParaRPr lang="en-US" altLang="ko-KR" sz="1000" spc="-154">
                <a:solidFill>
                  <a:schemeClr val="bg1"/>
                </a:solidFill>
                <a:latin typeface="+mn-e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3004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Ⅰ_ 상단 텍스트 내지/강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 userDrawn="1"/>
        </p:nvSpPr>
        <p:spPr>
          <a:xfrm>
            <a:off x="-1" y="0"/>
            <a:ext cx="10909301" cy="7149215"/>
          </a:xfrm>
          <a:prstGeom prst="rect">
            <a:avLst/>
          </a:prstGeom>
          <a:blipFill dpi="0" rotWithShape="1">
            <a:blip r:embed="rId2">
              <a:alphaModFix amt="75000"/>
            </a:blip>
            <a:srcRect/>
            <a:stretch>
              <a:fillRect/>
            </a:stretch>
          </a:blip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02"/>
          </a:p>
        </p:txBody>
      </p:sp>
      <p:sp>
        <p:nvSpPr>
          <p:cNvPr id="27" name="직사각형 26"/>
          <p:cNvSpPr/>
          <p:nvPr userDrawn="1"/>
        </p:nvSpPr>
        <p:spPr>
          <a:xfrm>
            <a:off x="-1" y="0"/>
            <a:ext cx="10909300" cy="7149215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102" dirty="0" smtClean="0"/>
              <a:t>          </a:t>
            </a:r>
            <a:endParaRPr lang="ko-KR" altLang="en-US" sz="2102" dirty="0"/>
          </a:p>
        </p:txBody>
      </p:sp>
      <p:pic>
        <p:nvPicPr>
          <p:cNvPr id="14" name="그림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799" y="7438260"/>
            <a:ext cx="1197473" cy="175548"/>
          </a:xfrm>
          <a:prstGeom prst="rect">
            <a:avLst/>
          </a:prstGeom>
        </p:spPr>
      </p:pic>
      <p:cxnSp>
        <p:nvCxnSpPr>
          <p:cNvPr id="15" name="직선 연결선 14"/>
          <p:cNvCxnSpPr/>
          <p:nvPr userDrawn="1"/>
        </p:nvCxnSpPr>
        <p:spPr>
          <a:xfrm flipV="1">
            <a:off x="0" y="7185281"/>
            <a:ext cx="10909300" cy="2"/>
          </a:xfrm>
          <a:prstGeom prst="line">
            <a:avLst/>
          </a:prstGeom>
          <a:ln w="12700">
            <a:solidFill>
              <a:srgbClr val="3C445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직사각형 3"/>
          <p:cNvSpPr/>
          <p:nvPr userDrawn="1"/>
        </p:nvSpPr>
        <p:spPr>
          <a:xfrm>
            <a:off x="4558143" y="7254587"/>
            <a:ext cx="1706604" cy="522576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384"/>
          </a:p>
        </p:txBody>
      </p:sp>
      <p:grpSp>
        <p:nvGrpSpPr>
          <p:cNvPr id="34" name="그룹 33"/>
          <p:cNvGrpSpPr/>
          <p:nvPr userDrawn="1"/>
        </p:nvGrpSpPr>
        <p:grpSpPr>
          <a:xfrm>
            <a:off x="9353873" y="267175"/>
            <a:ext cx="1291366" cy="349702"/>
            <a:chOff x="7723144" y="4006491"/>
            <a:chExt cx="1291366" cy="349702"/>
          </a:xfrm>
        </p:grpSpPr>
        <p:sp>
          <p:nvSpPr>
            <p:cNvPr id="35" name="직사각형 34"/>
            <p:cNvSpPr/>
            <p:nvPr/>
          </p:nvSpPr>
          <p:spPr>
            <a:xfrm>
              <a:off x="8978510" y="4063798"/>
              <a:ext cx="36000" cy="2399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723144" y="4006491"/>
              <a:ext cx="1220453" cy="349702"/>
            </a:xfrm>
            <a:prstGeom prst="rect">
              <a:avLst/>
            </a:prstGeom>
            <a:noFill/>
            <a:effectLst/>
          </p:spPr>
          <p:txBody>
            <a:bodyPr wrap="none" lIns="36000" tIns="36000" rIns="36000" bIns="36000" anchor="ctr">
              <a:spAutoFit/>
            </a:bodyPr>
            <a:lstStyle/>
            <a:p>
              <a:pPr algn="r"/>
              <a:r>
                <a:rPr lang="ko-KR" altLang="en-US" sz="900" dirty="0" smtClean="0">
                  <a:solidFill>
                    <a:schemeClr val="bg1">
                      <a:lumMod val="6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Malgun Gothic"/>
                </a:rPr>
                <a:t>사업명칭 기재 </a:t>
              </a:r>
              <a:r>
                <a:rPr lang="en-US" altLang="ko-KR" sz="900" dirty="0" smtClean="0">
                  <a:solidFill>
                    <a:schemeClr val="bg1">
                      <a:lumMod val="6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Malgun Gothic"/>
                </a:rPr>
                <a:t>: </a:t>
              </a:r>
              <a:r>
                <a:rPr lang="ko-KR" altLang="en-US" sz="900" dirty="0" smtClean="0">
                  <a:solidFill>
                    <a:schemeClr val="bg1">
                      <a:lumMod val="6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Malgun Gothic"/>
                </a:rPr>
                <a:t>텍스트를</a:t>
              </a:r>
              <a:endParaRPr lang="en-US" altLang="ko-KR" sz="900" dirty="0" smtClean="0">
                <a:solidFill>
                  <a:schemeClr val="bg1">
                    <a:lumMod val="6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Malgun Gothic"/>
              </a:endParaRPr>
            </a:p>
            <a:p>
              <a:pPr algn="r"/>
              <a:r>
                <a:rPr lang="ko-KR" altLang="en-US" sz="900" dirty="0" smtClean="0">
                  <a:solidFill>
                    <a:schemeClr val="bg1">
                      <a:lumMod val="6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Malgun Gothic"/>
                </a:rPr>
                <a:t>입력해 주세요</a:t>
              </a:r>
              <a:endParaRPr lang="en-US" altLang="ko-KR" sz="900" dirty="0">
                <a:solidFill>
                  <a:schemeClr val="bg1">
                    <a:lumMod val="6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Malgun Gothic"/>
              </a:endParaRPr>
            </a:p>
          </p:txBody>
        </p:sp>
      </p:grpSp>
      <p:grpSp>
        <p:nvGrpSpPr>
          <p:cNvPr id="13" name="그룹 12"/>
          <p:cNvGrpSpPr/>
          <p:nvPr userDrawn="1"/>
        </p:nvGrpSpPr>
        <p:grpSpPr>
          <a:xfrm>
            <a:off x="3842710" y="-512359"/>
            <a:ext cx="2400979" cy="222070"/>
            <a:chOff x="3703716" y="-512359"/>
            <a:chExt cx="2400979" cy="222070"/>
          </a:xfrm>
        </p:grpSpPr>
        <p:grpSp>
          <p:nvGrpSpPr>
            <p:cNvPr id="16" name="그룹 15"/>
            <p:cNvGrpSpPr/>
            <p:nvPr userDrawn="1"/>
          </p:nvGrpSpPr>
          <p:grpSpPr>
            <a:xfrm>
              <a:off x="3703716" y="-512359"/>
              <a:ext cx="1061495" cy="222070"/>
              <a:chOff x="4114204" y="-465491"/>
              <a:chExt cx="1061495" cy="222070"/>
            </a:xfrm>
          </p:grpSpPr>
          <p:sp>
            <p:nvSpPr>
              <p:cNvPr id="25" name="직사각형 24"/>
              <p:cNvSpPr/>
              <p:nvPr/>
            </p:nvSpPr>
            <p:spPr>
              <a:xfrm>
                <a:off x="4114204" y="-465491"/>
                <a:ext cx="227529" cy="222070"/>
              </a:xfrm>
              <a:prstGeom prst="rect">
                <a:avLst/>
              </a:prstGeom>
              <a:solidFill>
                <a:srgbClr val="3C4457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3C4457"/>
                  </a:solidFill>
                </a:endParaRPr>
              </a:p>
            </p:txBody>
          </p:sp>
          <p:sp>
            <p:nvSpPr>
              <p:cNvPr id="28" name="직사각형 27"/>
              <p:cNvSpPr/>
              <p:nvPr/>
            </p:nvSpPr>
            <p:spPr>
              <a:xfrm>
                <a:off x="4392193" y="-465491"/>
                <a:ext cx="227529" cy="222070"/>
              </a:xfrm>
              <a:prstGeom prst="rect">
                <a:avLst/>
              </a:prstGeom>
              <a:solidFill>
                <a:srgbClr val="68738A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9" name="직사각형 28"/>
              <p:cNvSpPr/>
              <p:nvPr/>
            </p:nvSpPr>
            <p:spPr>
              <a:xfrm>
                <a:off x="4670181" y="-465491"/>
                <a:ext cx="227529" cy="222070"/>
              </a:xfrm>
              <a:prstGeom prst="rect">
                <a:avLst/>
              </a:prstGeom>
              <a:solidFill>
                <a:srgbClr val="8892A6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4948170" y="-465491"/>
                <a:ext cx="227529" cy="222070"/>
              </a:xfrm>
              <a:prstGeom prst="rect">
                <a:avLst/>
              </a:prstGeom>
              <a:solidFill>
                <a:srgbClr val="B9BFCB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7" name="그룹 16"/>
            <p:cNvGrpSpPr/>
            <p:nvPr userDrawn="1"/>
          </p:nvGrpSpPr>
          <p:grpSpPr>
            <a:xfrm>
              <a:off x="5043200" y="-512359"/>
              <a:ext cx="1061495" cy="222070"/>
              <a:chOff x="5453688" y="-182183"/>
              <a:chExt cx="1061495" cy="222070"/>
            </a:xfrm>
          </p:grpSpPr>
          <p:sp>
            <p:nvSpPr>
              <p:cNvPr id="21" name="직사각형 20"/>
              <p:cNvSpPr/>
              <p:nvPr userDrawn="1"/>
            </p:nvSpPr>
            <p:spPr>
              <a:xfrm>
                <a:off x="5453688" y="-182183"/>
                <a:ext cx="227529" cy="222070"/>
              </a:xfrm>
              <a:prstGeom prst="rect">
                <a:avLst/>
              </a:prstGeom>
              <a:solidFill>
                <a:schemeClr val="accent6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2" name="직사각형 21"/>
              <p:cNvSpPr/>
              <p:nvPr userDrawn="1"/>
            </p:nvSpPr>
            <p:spPr>
              <a:xfrm>
                <a:off x="5731677" y="-182183"/>
                <a:ext cx="227529" cy="222070"/>
              </a:xfrm>
              <a:prstGeom prst="rect">
                <a:avLst/>
              </a:prstGeom>
              <a:solidFill>
                <a:srgbClr val="FBA905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3" name="직사각형 22"/>
              <p:cNvSpPr/>
              <p:nvPr userDrawn="1"/>
            </p:nvSpPr>
            <p:spPr>
              <a:xfrm>
                <a:off x="6009666" y="-182183"/>
                <a:ext cx="227529" cy="222070"/>
              </a:xfrm>
              <a:prstGeom prst="rect">
                <a:avLst/>
              </a:prstGeom>
              <a:solidFill>
                <a:srgbClr val="FDD78B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 userDrawn="1"/>
            </p:nvSpPr>
            <p:spPr>
              <a:xfrm>
                <a:off x="6287654" y="-182183"/>
                <a:ext cx="227529" cy="222070"/>
              </a:xfrm>
              <a:prstGeom prst="rect">
                <a:avLst/>
              </a:prstGeom>
              <a:solidFill>
                <a:srgbClr val="FFF6E5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FFF6E5"/>
                  </a:solidFill>
                </a:endParaRPr>
              </a:p>
            </p:txBody>
          </p:sp>
        </p:grpSp>
      </p:grpSp>
      <p:sp>
        <p:nvSpPr>
          <p:cNvPr id="31" name="직사각형 30"/>
          <p:cNvSpPr/>
          <p:nvPr userDrawn="1"/>
        </p:nvSpPr>
        <p:spPr>
          <a:xfrm>
            <a:off x="11146420" y="0"/>
            <a:ext cx="3599727" cy="77771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2" name="그룹 31"/>
          <p:cNvGrpSpPr/>
          <p:nvPr userDrawn="1"/>
        </p:nvGrpSpPr>
        <p:grpSpPr>
          <a:xfrm>
            <a:off x="11146422" y="282884"/>
            <a:ext cx="3356655" cy="307777"/>
            <a:chOff x="11146422" y="2424200"/>
            <a:chExt cx="3356655" cy="307777"/>
          </a:xfrm>
        </p:grpSpPr>
        <p:sp>
          <p:nvSpPr>
            <p:cNvPr id="33" name="TextBox 32"/>
            <p:cNvSpPr txBox="1"/>
            <p:nvPr userDrawn="1"/>
          </p:nvSpPr>
          <p:spPr>
            <a:xfrm>
              <a:off x="11401062" y="2424200"/>
              <a:ext cx="3102015" cy="307777"/>
            </a:xfrm>
            <a:prstGeom prst="rect">
              <a:avLst/>
            </a:prstGeom>
            <a:solidFill>
              <a:schemeClr val="bg1"/>
            </a:solidFill>
            <a:effectLst>
              <a:outerShdw blurRad="38100" dist="25400" dir="2700000" algn="tl" rotWithShape="0">
                <a:prstClr val="black">
                  <a:alpha val="3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ko-KR" altLang="en-US" sz="14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사업명칭</a:t>
              </a:r>
              <a:r>
                <a:rPr lang="ko-KR" altLang="en-US" sz="1400" baseline="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 기재 </a:t>
              </a:r>
              <a:r>
                <a:rPr lang="en-US" altLang="ko-KR" sz="1400" baseline="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: </a:t>
              </a:r>
              <a:r>
                <a:rPr lang="ko-KR" altLang="en-US" sz="1400" baseline="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보기</a:t>
              </a:r>
              <a:r>
                <a:rPr lang="en-US" altLang="ko-KR" sz="1400" baseline="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&gt; </a:t>
              </a:r>
              <a:r>
                <a:rPr lang="ko-KR" altLang="en-US" sz="1400" baseline="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슬라이드마스터</a:t>
              </a:r>
              <a:endParaRPr lang="ko-KR" altLang="en-US" sz="1400" dirty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</p:txBody>
        </p:sp>
        <p:cxnSp>
          <p:nvCxnSpPr>
            <p:cNvPr id="37" name="직선 연결선 36"/>
            <p:cNvCxnSpPr>
              <a:stCxn id="33" idx="1"/>
            </p:cNvCxnSpPr>
            <p:nvPr userDrawn="1"/>
          </p:nvCxnSpPr>
          <p:spPr>
            <a:xfrm flipH="1" flipV="1">
              <a:off x="11146422" y="2576830"/>
              <a:ext cx="254640" cy="1259"/>
            </a:xfrm>
            <a:prstGeom prst="line">
              <a:avLst/>
            </a:prstGeom>
            <a:ln w="19050">
              <a:solidFill>
                <a:srgbClr val="7681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그림 3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42" y="7339649"/>
            <a:ext cx="1197473" cy="175548"/>
          </a:xfrm>
          <a:prstGeom prst="rect">
            <a:avLst/>
          </a:prstGeom>
        </p:spPr>
      </p:pic>
      <p:grpSp>
        <p:nvGrpSpPr>
          <p:cNvPr id="39" name="그룹 38"/>
          <p:cNvGrpSpPr/>
          <p:nvPr userDrawn="1"/>
        </p:nvGrpSpPr>
        <p:grpSpPr>
          <a:xfrm>
            <a:off x="11146183" y="6208558"/>
            <a:ext cx="3356894" cy="738664"/>
            <a:chOff x="11146183" y="2108238"/>
            <a:chExt cx="3356894" cy="738664"/>
          </a:xfrm>
        </p:grpSpPr>
        <p:sp>
          <p:nvSpPr>
            <p:cNvPr id="40" name="TextBox 39"/>
            <p:cNvSpPr txBox="1"/>
            <p:nvPr userDrawn="1"/>
          </p:nvSpPr>
          <p:spPr>
            <a:xfrm>
              <a:off x="11401063" y="2108238"/>
              <a:ext cx="3102014" cy="738664"/>
            </a:xfrm>
            <a:prstGeom prst="rect">
              <a:avLst/>
            </a:prstGeom>
            <a:solidFill>
              <a:schemeClr val="bg1"/>
            </a:solidFill>
            <a:effectLst>
              <a:outerShdw blurRad="38100" dist="25400" dir="2700000" algn="tl" rotWithShape="0">
                <a:prstClr val="black">
                  <a:alpha val="3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algn="l" defTabSz="533872" rtl="0" eaLnBrk="1" latinLnBrk="0" hangingPunct="1"/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로고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1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개 위치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: 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가운데 정렬</a:t>
              </a:r>
              <a:endParaRPr lang="en-US" altLang="ko-KR" sz="14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endParaRPr>
            </a:p>
            <a:p>
              <a:pPr marL="0" algn="l" defTabSz="533872" rtl="0" eaLnBrk="1" latinLnBrk="0" hangingPunct="1"/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로고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2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개 위치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: 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자사 왼쪽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/</a:t>
              </a:r>
              <a:r>
                <a:rPr lang="ko-KR" altLang="en-US" sz="1400" kern="1200" dirty="0" err="1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협력사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 오른쪽</a:t>
              </a:r>
              <a:endParaRPr lang="en-US" altLang="ko-KR" sz="14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endParaRPr>
            </a:p>
            <a:p>
              <a:pPr marL="0" marR="0" lvl="0" indent="0" algn="l" defTabSz="5338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로고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3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개 위치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: 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자사 왼쪽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/</a:t>
              </a:r>
              <a:r>
                <a:rPr lang="ko-KR" altLang="en-US" sz="1400" kern="1200" dirty="0" err="1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협력사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 오른쪽</a:t>
              </a:r>
            </a:p>
          </p:txBody>
        </p:sp>
        <p:cxnSp>
          <p:nvCxnSpPr>
            <p:cNvPr id="41" name="직선 연결선 40"/>
            <p:cNvCxnSpPr>
              <a:stCxn id="40" idx="1"/>
            </p:cNvCxnSpPr>
            <p:nvPr userDrawn="1"/>
          </p:nvCxnSpPr>
          <p:spPr>
            <a:xfrm flipH="1">
              <a:off x="11146183" y="2477570"/>
              <a:ext cx="254880" cy="0"/>
            </a:xfrm>
            <a:prstGeom prst="line">
              <a:avLst/>
            </a:prstGeom>
            <a:ln w="19050">
              <a:solidFill>
                <a:srgbClr val="7681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그림 개체 틀 7"/>
          <p:cNvSpPr>
            <a:spLocks noGrp="1"/>
          </p:cNvSpPr>
          <p:nvPr>
            <p:ph type="pic" sz="quarter" idx="13" hasCustomPrompt="1"/>
          </p:nvPr>
        </p:nvSpPr>
        <p:spPr>
          <a:xfrm>
            <a:off x="9249740" y="7338797"/>
            <a:ext cx="1198800" cy="176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r>
              <a:rPr lang="ko-KR" altLang="en-US" dirty="0" err="1" smtClean="0"/>
              <a:t>협력사</a:t>
            </a:r>
            <a:r>
              <a:rPr lang="ko-KR" altLang="en-US" dirty="0" smtClean="0"/>
              <a:t> 로고</a:t>
            </a:r>
            <a:endParaRPr lang="ko-KR" altLang="en-US" dirty="0"/>
          </a:p>
        </p:txBody>
      </p:sp>
      <p:sp>
        <p:nvSpPr>
          <p:cNvPr id="43" name="그림 개체 틀 7"/>
          <p:cNvSpPr>
            <a:spLocks noGrp="1"/>
          </p:cNvSpPr>
          <p:nvPr>
            <p:ph type="pic" sz="quarter" idx="20" hasCustomPrompt="1"/>
          </p:nvPr>
        </p:nvSpPr>
        <p:spPr>
          <a:xfrm>
            <a:off x="7711497" y="7338797"/>
            <a:ext cx="1198800" cy="176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r>
              <a:rPr lang="ko-KR" altLang="en-US" dirty="0" err="1" smtClean="0"/>
              <a:t>협력사</a:t>
            </a:r>
            <a:r>
              <a:rPr lang="ko-KR" altLang="en-US" dirty="0" smtClean="0"/>
              <a:t> 로고</a:t>
            </a:r>
            <a:endParaRPr lang="ko-KR" altLang="en-US" dirty="0"/>
          </a:p>
        </p:txBody>
      </p:sp>
      <p:sp>
        <p:nvSpPr>
          <p:cNvPr id="44" name="TextBox 43"/>
          <p:cNvSpPr txBox="1"/>
          <p:nvPr userDrawn="1"/>
        </p:nvSpPr>
        <p:spPr>
          <a:xfrm>
            <a:off x="11401063" y="7057665"/>
            <a:ext cx="334508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533872" rtl="0" eaLnBrk="1" latinLnBrk="0" hangingPunct="1"/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보기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슬라이드마스터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err="1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협력사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 로고 박스선택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삽입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그림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로고선택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크기조절</a:t>
            </a:r>
          </a:p>
        </p:txBody>
      </p:sp>
      <p:sp>
        <p:nvSpPr>
          <p:cNvPr id="45" name="TextBox 44"/>
          <p:cNvSpPr txBox="1"/>
          <p:nvPr userDrawn="1"/>
        </p:nvSpPr>
        <p:spPr>
          <a:xfrm>
            <a:off x="11401063" y="5714264"/>
            <a:ext cx="3345084" cy="4308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533872" rtl="0" eaLnBrk="1" latinLnBrk="0" hangingPunct="1"/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파일 경로</a:t>
            </a:r>
            <a:r>
              <a:rPr lang="en-US" altLang="ko-KR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: \\192.168.0.150\nas1\00. </a:t>
            </a:r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공통</a:t>
            </a:r>
            <a:r>
              <a:rPr lang="en-US" altLang="ko-KR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\08. </a:t>
            </a:r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디자인</a:t>
            </a:r>
            <a:r>
              <a:rPr lang="en-US" altLang="ko-KR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\01.</a:t>
            </a:r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공통</a:t>
            </a:r>
            <a:r>
              <a:rPr lang="en-US" altLang="ko-KR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\02.</a:t>
            </a:r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공통제안리소스</a:t>
            </a:r>
            <a:r>
              <a:rPr lang="en-US" altLang="ko-KR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\04.</a:t>
            </a:r>
            <a:r>
              <a:rPr lang="ko-KR" altLang="en-US" sz="110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협력사</a:t>
            </a:r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 로고</a:t>
            </a:r>
          </a:p>
        </p:txBody>
      </p:sp>
    </p:spTree>
    <p:extLst>
      <p:ext uri="{BB962C8B-B14F-4D97-AF65-F5344CB8AC3E}">
        <p14:creationId xmlns:p14="http://schemas.microsoft.com/office/powerpoint/2010/main" val="450836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Ⅰ_ 상단 텍스트 내지/전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직사각형 27"/>
          <p:cNvSpPr/>
          <p:nvPr userDrawn="1"/>
        </p:nvSpPr>
        <p:spPr>
          <a:xfrm>
            <a:off x="-1" y="0"/>
            <a:ext cx="10909301" cy="1276391"/>
          </a:xfrm>
          <a:prstGeom prst="rect">
            <a:avLst/>
          </a:prstGeom>
          <a:gradFill>
            <a:gsLst>
              <a:gs pos="23000">
                <a:srgbClr val="98A1B2">
                  <a:alpha val="82000"/>
                </a:srgbClr>
              </a:gs>
              <a:gs pos="0">
                <a:srgbClr val="98A1B2"/>
              </a:gs>
              <a:gs pos="100000">
                <a:srgbClr val="98A1B2">
                  <a:alpha val="53000"/>
                </a:srgbClr>
              </a:gs>
            </a:gsLst>
            <a:lin ang="5400000" scaled="1"/>
          </a:gra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9" name="그룹 28"/>
          <p:cNvGrpSpPr/>
          <p:nvPr userDrawn="1"/>
        </p:nvGrpSpPr>
        <p:grpSpPr>
          <a:xfrm>
            <a:off x="1" y="437830"/>
            <a:ext cx="1139011" cy="628705"/>
            <a:chOff x="0" y="367034"/>
            <a:chExt cx="954701" cy="554400"/>
          </a:xfrm>
          <a:solidFill>
            <a:srgbClr val="3C4457"/>
          </a:solidFill>
          <a:effectLst>
            <a:outerShdw blurRad="50800" dist="25400" dir="2700000" algn="tl" rotWithShape="0">
              <a:prstClr val="black">
                <a:alpha val="30000"/>
              </a:prstClr>
            </a:outerShdw>
          </a:effectLst>
        </p:grpSpPr>
        <p:sp>
          <p:nvSpPr>
            <p:cNvPr id="30" name="직사각형 29"/>
            <p:cNvSpPr/>
            <p:nvPr/>
          </p:nvSpPr>
          <p:spPr>
            <a:xfrm>
              <a:off x="0" y="367034"/>
              <a:ext cx="584503" cy="554400"/>
            </a:xfrm>
            <a:prstGeom prst="rect">
              <a:avLst/>
            </a:prstGeom>
            <a:grpFill/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102" dirty="0" smtClean="0"/>
                <a:t>   </a:t>
              </a:r>
              <a:endParaRPr lang="ko-KR" altLang="en-US" sz="2102" dirty="0"/>
            </a:p>
          </p:txBody>
        </p:sp>
        <p:sp>
          <p:nvSpPr>
            <p:cNvPr id="31" name="순서도: 지연 30"/>
            <p:cNvSpPr/>
            <p:nvPr/>
          </p:nvSpPr>
          <p:spPr>
            <a:xfrm>
              <a:off x="400480" y="367213"/>
              <a:ext cx="554221" cy="554221"/>
            </a:xfrm>
            <a:prstGeom prst="flowChartDelay">
              <a:avLst/>
            </a:prstGeom>
            <a:grpFill/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02"/>
            </a:p>
          </p:txBody>
        </p:sp>
      </p:grpSp>
      <p:sp>
        <p:nvSpPr>
          <p:cNvPr id="32" name="내용 개체 틀 2"/>
          <p:cNvSpPr>
            <a:spLocks noGrp="1"/>
          </p:cNvSpPr>
          <p:nvPr>
            <p:ph sz="quarter" idx="10" hasCustomPrompt="1"/>
          </p:nvPr>
        </p:nvSpPr>
        <p:spPr>
          <a:xfrm>
            <a:off x="303767" y="454532"/>
            <a:ext cx="788264" cy="587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rgbClr val="FBA905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defRPr>
            </a:lvl1pPr>
          </a:lstStyle>
          <a:p>
            <a:pPr lvl="0"/>
            <a:r>
              <a:rPr lang="en-US" altLang="ko-KR" dirty="0" smtClean="0"/>
              <a:t>01</a:t>
            </a:r>
            <a:endParaRPr lang="ko-KR" altLang="en-US" dirty="0"/>
          </a:p>
        </p:txBody>
      </p:sp>
      <p:sp>
        <p:nvSpPr>
          <p:cNvPr id="33" name="직사각형 32"/>
          <p:cNvSpPr/>
          <p:nvPr userDrawn="1"/>
        </p:nvSpPr>
        <p:spPr>
          <a:xfrm>
            <a:off x="-1" y="1276391"/>
            <a:ext cx="10909300" cy="5872824"/>
          </a:xfrm>
          <a:prstGeom prst="rect">
            <a:avLst/>
          </a:prstGeom>
          <a:solidFill>
            <a:schemeClr val="bg1">
              <a:lumMod val="95000"/>
              <a:alpha val="59000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102" dirty="0" smtClean="0"/>
              <a:t>          </a:t>
            </a:r>
            <a:endParaRPr lang="ko-KR" altLang="en-US" sz="2102" dirty="0"/>
          </a:p>
        </p:txBody>
      </p:sp>
      <p:sp>
        <p:nvSpPr>
          <p:cNvPr id="37" name="내용 개체 틀 2"/>
          <p:cNvSpPr>
            <a:spLocks noGrp="1"/>
          </p:cNvSpPr>
          <p:nvPr>
            <p:ph sz="quarter" idx="13" hasCustomPrompt="1"/>
          </p:nvPr>
        </p:nvSpPr>
        <p:spPr>
          <a:xfrm>
            <a:off x="-146871" y="664388"/>
            <a:ext cx="788264" cy="587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rgbClr val="FBA905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defRPr>
            </a:lvl1pPr>
          </a:lstStyle>
          <a:p>
            <a:pPr lvl="0"/>
            <a:r>
              <a:rPr lang="ko-KR" altLang="en-US" dirty="0" smtClean="0"/>
              <a:t>전략</a:t>
            </a:r>
            <a:endParaRPr lang="ko-KR" altLang="en-US" dirty="0"/>
          </a:p>
        </p:txBody>
      </p:sp>
      <p:pic>
        <p:nvPicPr>
          <p:cNvPr id="14" name="그림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799" y="7438260"/>
            <a:ext cx="1197473" cy="175548"/>
          </a:xfrm>
          <a:prstGeom prst="rect">
            <a:avLst/>
          </a:prstGeom>
        </p:spPr>
      </p:pic>
      <p:cxnSp>
        <p:nvCxnSpPr>
          <p:cNvPr id="15" name="직선 연결선 14"/>
          <p:cNvCxnSpPr/>
          <p:nvPr userDrawn="1"/>
        </p:nvCxnSpPr>
        <p:spPr>
          <a:xfrm flipV="1">
            <a:off x="0" y="7185281"/>
            <a:ext cx="10909300" cy="2"/>
          </a:xfrm>
          <a:prstGeom prst="line">
            <a:avLst/>
          </a:prstGeom>
          <a:ln w="12700">
            <a:solidFill>
              <a:srgbClr val="3C445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직사각형 3"/>
          <p:cNvSpPr/>
          <p:nvPr userDrawn="1"/>
        </p:nvSpPr>
        <p:spPr>
          <a:xfrm>
            <a:off x="4558143" y="7254587"/>
            <a:ext cx="1706604" cy="522576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384"/>
          </a:p>
        </p:txBody>
      </p:sp>
      <p:grpSp>
        <p:nvGrpSpPr>
          <p:cNvPr id="34" name="그룹 33"/>
          <p:cNvGrpSpPr/>
          <p:nvPr userDrawn="1"/>
        </p:nvGrpSpPr>
        <p:grpSpPr>
          <a:xfrm>
            <a:off x="9353873" y="267175"/>
            <a:ext cx="1291366" cy="349702"/>
            <a:chOff x="7723144" y="4006491"/>
            <a:chExt cx="1291366" cy="349702"/>
          </a:xfrm>
        </p:grpSpPr>
        <p:sp>
          <p:nvSpPr>
            <p:cNvPr id="35" name="직사각형 34"/>
            <p:cNvSpPr/>
            <p:nvPr/>
          </p:nvSpPr>
          <p:spPr>
            <a:xfrm>
              <a:off x="8978510" y="4063798"/>
              <a:ext cx="36000" cy="239964"/>
            </a:xfrm>
            <a:prstGeom prst="rect">
              <a:avLst/>
            </a:prstGeom>
            <a:solidFill>
              <a:srgbClr val="51596B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ko-KR" alt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723144" y="4006491"/>
              <a:ext cx="1220453" cy="349702"/>
            </a:xfrm>
            <a:prstGeom prst="rect">
              <a:avLst/>
            </a:prstGeom>
            <a:noFill/>
            <a:effectLst/>
          </p:spPr>
          <p:txBody>
            <a:bodyPr wrap="none" lIns="36000" tIns="36000" rIns="36000" bIns="36000" anchor="ctr">
              <a:spAutoFit/>
            </a:bodyPr>
            <a:lstStyle/>
            <a:p>
              <a:pPr algn="r"/>
              <a:r>
                <a:rPr lang="ko-KR" altLang="en-US" sz="900" dirty="0" smtClean="0">
                  <a:solidFill>
                    <a:srgbClr val="51596B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Malgun Gothic"/>
                </a:rPr>
                <a:t>사업명칭 기재 </a:t>
              </a:r>
              <a:r>
                <a:rPr lang="en-US" altLang="ko-KR" sz="900" dirty="0" smtClean="0">
                  <a:solidFill>
                    <a:srgbClr val="51596B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Malgun Gothic"/>
                </a:rPr>
                <a:t>: </a:t>
              </a:r>
              <a:r>
                <a:rPr lang="ko-KR" altLang="en-US" sz="900" dirty="0" smtClean="0">
                  <a:solidFill>
                    <a:srgbClr val="51596B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Malgun Gothic"/>
                </a:rPr>
                <a:t>텍스트를</a:t>
              </a:r>
              <a:endParaRPr lang="en-US" altLang="ko-KR" sz="900" dirty="0" smtClean="0">
                <a:solidFill>
                  <a:srgbClr val="51596B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Malgun Gothic"/>
              </a:endParaRPr>
            </a:p>
            <a:p>
              <a:pPr algn="r"/>
              <a:r>
                <a:rPr lang="ko-KR" altLang="en-US" sz="900" dirty="0" smtClean="0">
                  <a:solidFill>
                    <a:srgbClr val="51596B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Malgun Gothic"/>
                </a:rPr>
                <a:t>입력해 주세요</a:t>
              </a:r>
              <a:endParaRPr lang="en-US" altLang="ko-KR" sz="900" dirty="0">
                <a:solidFill>
                  <a:srgbClr val="51596B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Malgun Gothic"/>
              </a:endParaRPr>
            </a:p>
          </p:txBody>
        </p:sp>
      </p:grpSp>
      <p:sp>
        <p:nvSpPr>
          <p:cNvPr id="38" name="텍스트 개체 틀 6"/>
          <p:cNvSpPr>
            <a:spLocks noGrp="1"/>
          </p:cNvSpPr>
          <p:nvPr>
            <p:ph type="body" sz="quarter" idx="14" hasCustomPrompt="1"/>
          </p:nvPr>
        </p:nvSpPr>
        <p:spPr>
          <a:xfrm>
            <a:off x="1275090" y="443912"/>
            <a:ext cx="5173133" cy="177288"/>
          </a:xfrm>
          <a:prstGeom prst="rect">
            <a:avLst/>
          </a:prstGeom>
        </p:spPr>
        <p:txBody>
          <a:bodyPr/>
          <a:lstStyle>
            <a:lvl1pPr marL="176213" indent="-176213">
              <a:buFont typeface="+mj-lt"/>
              <a:buAutoNum type="romanUcPeriod"/>
              <a:defRPr lang="ko-KR" altLang="en-US" sz="1200" b="0" kern="1200" dirty="0">
                <a:solidFill>
                  <a:srgbClr val="68738A"/>
                </a:solidFill>
                <a:latin typeface="고도 M" panose="02000503000000020004" pitchFamily="2" charset="-127"/>
                <a:ea typeface="고도 M" panose="02000503000000020004" pitchFamily="2" charset="-127"/>
                <a:cs typeface="+mn-cs"/>
              </a:defRPr>
            </a:lvl1pPr>
          </a:lstStyle>
          <a:p>
            <a:pPr lvl="0"/>
            <a:r>
              <a:rPr lang="ko-KR" altLang="en-US" dirty="0" smtClean="0"/>
              <a:t>텍스트</a:t>
            </a:r>
            <a:endParaRPr lang="ko-KR" altLang="en-US" dirty="0"/>
          </a:p>
        </p:txBody>
      </p:sp>
      <p:sp>
        <p:nvSpPr>
          <p:cNvPr id="39" name="텍스트 개체 틀 28"/>
          <p:cNvSpPr>
            <a:spLocks noGrp="1"/>
          </p:cNvSpPr>
          <p:nvPr>
            <p:ph type="body" sz="quarter" idx="17" hasCustomPrompt="1"/>
          </p:nvPr>
        </p:nvSpPr>
        <p:spPr>
          <a:xfrm>
            <a:off x="1258310" y="629589"/>
            <a:ext cx="8523253" cy="4972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500">
                <a:solidFill>
                  <a:srgbClr val="3C4457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defRPr>
            </a:lvl1pPr>
            <a:lvl2pPr marL="518464" indent="0">
              <a:buFontTx/>
              <a:buNone/>
              <a:defRPr sz="2500">
                <a:solidFill>
                  <a:srgbClr val="3C4457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defRPr>
            </a:lvl2pPr>
            <a:lvl3pPr marL="1036930" indent="0">
              <a:buFontTx/>
              <a:buNone/>
              <a:defRPr sz="2500">
                <a:solidFill>
                  <a:srgbClr val="3C4457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defRPr>
            </a:lvl3pPr>
            <a:lvl4pPr marL="1555395" indent="0">
              <a:buFontTx/>
              <a:buNone/>
              <a:defRPr sz="2500">
                <a:solidFill>
                  <a:srgbClr val="3C4457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defRPr>
            </a:lvl4pPr>
            <a:lvl5pPr marL="2073860" indent="0">
              <a:buFontTx/>
              <a:buNone/>
              <a:defRPr sz="2500">
                <a:solidFill>
                  <a:srgbClr val="3C4457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defRPr>
            </a:lvl5pPr>
          </a:lstStyle>
          <a:p>
            <a:pPr lvl="0"/>
            <a:r>
              <a:rPr lang="ko-KR" altLang="en-US" dirty="0" smtClean="0"/>
              <a:t>사업의 배경 및 목적</a:t>
            </a:r>
            <a:endParaRPr lang="ko-KR" altLang="en-US" dirty="0"/>
          </a:p>
        </p:txBody>
      </p:sp>
      <p:grpSp>
        <p:nvGrpSpPr>
          <p:cNvPr id="21" name="그룹 20"/>
          <p:cNvGrpSpPr/>
          <p:nvPr userDrawn="1"/>
        </p:nvGrpSpPr>
        <p:grpSpPr>
          <a:xfrm>
            <a:off x="3842710" y="-512359"/>
            <a:ext cx="2400979" cy="222070"/>
            <a:chOff x="3703716" y="-512359"/>
            <a:chExt cx="2400979" cy="222070"/>
          </a:xfrm>
        </p:grpSpPr>
        <p:grpSp>
          <p:nvGrpSpPr>
            <p:cNvPr id="22" name="그룹 21"/>
            <p:cNvGrpSpPr/>
            <p:nvPr userDrawn="1"/>
          </p:nvGrpSpPr>
          <p:grpSpPr>
            <a:xfrm>
              <a:off x="3703716" y="-512359"/>
              <a:ext cx="1061495" cy="222070"/>
              <a:chOff x="4114204" y="-465491"/>
              <a:chExt cx="1061495" cy="222070"/>
            </a:xfrm>
          </p:grpSpPr>
          <p:sp>
            <p:nvSpPr>
              <p:cNvPr id="40" name="직사각형 39"/>
              <p:cNvSpPr/>
              <p:nvPr/>
            </p:nvSpPr>
            <p:spPr>
              <a:xfrm>
                <a:off x="4114204" y="-465491"/>
                <a:ext cx="227529" cy="222070"/>
              </a:xfrm>
              <a:prstGeom prst="rect">
                <a:avLst/>
              </a:prstGeom>
              <a:solidFill>
                <a:srgbClr val="3C4457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3C4457"/>
                  </a:solidFill>
                </a:endParaRPr>
              </a:p>
            </p:txBody>
          </p:sp>
          <p:sp>
            <p:nvSpPr>
              <p:cNvPr id="41" name="직사각형 40"/>
              <p:cNvSpPr/>
              <p:nvPr/>
            </p:nvSpPr>
            <p:spPr>
              <a:xfrm>
                <a:off x="4392193" y="-465491"/>
                <a:ext cx="227529" cy="222070"/>
              </a:xfrm>
              <a:prstGeom prst="rect">
                <a:avLst/>
              </a:prstGeom>
              <a:solidFill>
                <a:srgbClr val="68738A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2" name="직사각형 41"/>
              <p:cNvSpPr/>
              <p:nvPr/>
            </p:nvSpPr>
            <p:spPr>
              <a:xfrm>
                <a:off x="4670181" y="-465491"/>
                <a:ext cx="227529" cy="222070"/>
              </a:xfrm>
              <a:prstGeom prst="rect">
                <a:avLst/>
              </a:prstGeom>
              <a:solidFill>
                <a:srgbClr val="8892A6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3" name="직사각형 42"/>
              <p:cNvSpPr/>
              <p:nvPr/>
            </p:nvSpPr>
            <p:spPr>
              <a:xfrm>
                <a:off x="4948170" y="-465491"/>
                <a:ext cx="227529" cy="222070"/>
              </a:xfrm>
              <a:prstGeom prst="rect">
                <a:avLst/>
              </a:prstGeom>
              <a:solidFill>
                <a:srgbClr val="B9BFCB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3" name="그룹 22"/>
            <p:cNvGrpSpPr/>
            <p:nvPr userDrawn="1"/>
          </p:nvGrpSpPr>
          <p:grpSpPr>
            <a:xfrm>
              <a:off x="5043200" y="-512359"/>
              <a:ext cx="1061495" cy="222070"/>
              <a:chOff x="5453688" y="-182183"/>
              <a:chExt cx="1061495" cy="222070"/>
            </a:xfrm>
          </p:grpSpPr>
          <p:sp>
            <p:nvSpPr>
              <p:cNvPr id="24" name="직사각형 23"/>
              <p:cNvSpPr/>
              <p:nvPr userDrawn="1"/>
            </p:nvSpPr>
            <p:spPr>
              <a:xfrm>
                <a:off x="5453688" y="-182183"/>
                <a:ext cx="227529" cy="222070"/>
              </a:xfrm>
              <a:prstGeom prst="rect">
                <a:avLst/>
              </a:prstGeom>
              <a:solidFill>
                <a:schemeClr val="accent6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5" name="직사각형 24"/>
              <p:cNvSpPr/>
              <p:nvPr userDrawn="1"/>
            </p:nvSpPr>
            <p:spPr>
              <a:xfrm>
                <a:off x="5731677" y="-182183"/>
                <a:ext cx="227529" cy="222070"/>
              </a:xfrm>
              <a:prstGeom prst="rect">
                <a:avLst/>
              </a:prstGeom>
              <a:solidFill>
                <a:srgbClr val="FBA905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6" name="직사각형 25"/>
              <p:cNvSpPr/>
              <p:nvPr userDrawn="1"/>
            </p:nvSpPr>
            <p:spPr>
              <a:xfrm>
                <a:off x="6009666" y="-182183"/>
                <a:ext cx="227529" cy="222070"/>
              </a:xfrm>
              <a:prstGeom prst="rect">
                <a:avLst/>
              </a:prstGeom>
              <a:solidFill>
                <a:srgbClr val="FDD78B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 userDrawn="1"/>
            </p:nvSpPr>
            <p:spPr>
              <a:xfrm>
                <a:off x="6287654" y="-182183"/>
                <a:ext cx="227529" cy="222070"/>
              </a:xfrm>
              <a:prstGeom prst="rect">
                <a:avLst/>
              </a:prstGeom>
              <a:solidFill>
                <a:srgbClr val="FFF6E5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FFF6E5"/>
                  </a:solidFill>
                </a:endParaRPr>
              </a:p>
            </p:txBody>
          </p:sp>
        </p:grpSp>
      </p:grpSp>
      <p:sp>
        <p:nvSpPr>
          <p:cNvPr id="44" name="직사각형 43"/>
          <p:cNvSpPr/>
          <p:nvPr userDrawn="1"/>
        </p:nvSpPr>
        <p:spPr>
          <a:xfrm>
            <a:off x="11146420" y="0"/>
            <a:ext cx="3599727" cy="77771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5" name="그룹 44"/>
          <p:cNvGrpSpPr/>
          <p:nvPr userDrawn="1"/>
        </p:nvGrpSpPr>
        <p:grpSpPr>
          <a:xfrm>
            <a:off x="11146422" y="282884"/>
            <a:ext cx="3356655" cy="307777"/>
            <a:chOff x="11146422" y="2424200"/>
            <a:chExt cx="3356655" cy="307777"/>
          </a:xfrm>
        </p:grpSpPr>
        <p:sp>
          <p:nvSpPr>
            <p:cNvPr id="46" name="TextBox 45"/>
            <p:cNvSpPr txBox="1"/>
            <p:nvPr userDrawn="1"/>
          </p:nvSpPr>
          <p:spPr>
            <a:xfrm>
              <a:off x="11401062" y="2424200"/>
              <a:ext cx="3102015" cy="307777"/>
            </a:xfrm>
            <a:prstGeom prst="rect">
              <a:avLst/>
            </a:prstGeom>
            <a:solidFill>
              <a:schemeClr val="bg1"/>
            </a:solidFill>
            <a:effectLst>
              <a:outerShdw blurRad="38100" dist="25400" dir="2700000" algn="tl" rotWithShape="0">
                <a:prstClr val="black">
                  <a:alpha val="3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ko-KR" altLang="en-US" sz="14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사업명칭</a:t>
              </a:r>
              <a:r>
                <a:rPr lang="ko-KR" altLang="en-US" sz="1400" baseline="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 기재 </a:t>
              </a:r>
              <a:r>
                <a:rPr lang="en-US" altLang="ko-KR" sz="1400" baseline="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: </a:t>
              </a:r>
              <a:r>
                <a:rPr lang="ko-KR" altLang="en-US" sz="1400" baseline="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보기</a:t>
              </a:r>
              <a:r>
                <a:rPr lang="en-US" altLang="ko-KR" sz="1400" baseline="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&gt; </a:t>
              </a:r>
              <a:r>
                <a:rPr lang="ko-KR" altLang="en-US" sz="1400" baseline="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슬라이드마스터</a:t>
              </a:r>
              <a:endParaRPr lang="ko-KR" altLang="en-US" sz="1400" dirty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</p:txBody>
        </p:sp>
        <p:cxnSp>
          <p:nvCxnSpPr>
            <p:cNvPr id="47" name="직선 연결선 46"/>
            <p:cNvCxnSpPr>
              <a:stCxn id="46" idx="1"/>
            </p:cNvCxnSpPr>
            <p:nvPr userDrawn="1"/>
          </p:nvCxnSpPr>
          <p:spPr>
            <a:xfrm flipH="1" flipV="1">
              <a:off x="11146422" y="2576830"/>
              <a:ext cx="254640" cy="1259"/>
            </a:xfrm>
            <a:prstGeom prst="line">
              <a:avLst/>
            </a:prstGeom>
            <a:ln w="19050">
              <a:solidFill>
                <a:srgbClr val="7681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8" name="그림 4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42" y="7339649"/>
            <a:ext cx="1197473" cy="175548"/>
          </a:xfrm>
          <a:prstGeom prst="rect">
            <a:avLst/>
          </a:prstGeom>
        </p:spPr>
      </p:pic>
      <p:grpSp>
        <p:nvGrpSpPr>
          <p:cNvPr id="49" name="그룹 48"/>
          <p:cNvGrpSpPr/>
          <p:nvPr userDrawn="1"/>
        </p:nvGrpSpPr>
        <p:grpSpPr>
          <a:xfrm>
            <a:off x="11146183" y="6208558"/>
            <a:ext cx="3356894" cy="738664"/>
            <a:chOff x="11146183" y="2108238"/>
            <a:chExt cx="3356894" cy="738664"/>
          </a:xfrm>
        </p:grpSpPr>
        <p:sp>
          <p:nvSpPr>
            <p:cNvPr id="50" name="TextBox 49"/>
            <p:cNvSpPr txBox="1"/>
            <p:nvPr userDrawn="1"/>
          </p:nvSpPr>
          <p:spPr>
            <a:xfrm>
              <a:off x="11401063" y="2108238"/>
              <a:ext cx="3102014" cy="738664"/>
            </a:xfrm>
            <a:prstGeom prst="rect">
              <a:avLst/>
            </a:prstGeom>
            <a:solidFill>
              <a:schemeClr val="bg1"/>
            </a:solidFill>
            <a:effectLst>
              <a:outerShdw blurRad="38100" dist="25400" dir="2700000" algn="tl" rotWithShape="0">
                <a:prstClr val="black">
                  <a:alpha val="3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algn="l" defTabSz="533872" rtl="0" eaLnBrk="1" latinLnBrk="0" hangingPunct="1"/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로고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1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개 위치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: 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가운데 정렬</a:t>
              </a:r>
              <a:endParaRPr lang="en-US" altLang="ko-KR" sz="14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endParaRPr>
            </a:p>
            <a:p>
              <a:pPr marL="0" algn="l" defTabSz="533872" rtl="0" eaLnBrk="1" latinLnBrk="0" hangingPunct="1"/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로고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2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개 위치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: 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자사 왼쪽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/</a:t>
              </a:r>
              <a:r>
                <a:rPr lang="ko-KR" altLang="en-US" sz="1400" kern="1200" dirty="0" err="1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협력사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 오른쪽</a:t>
              </a:r>
              <a:endParaRPr lang="en-US" altLang="ko-KR" sz="14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endParaRPr>
            </a:p>
            <a:p>
              <a:pPr marL="0" marR="0" lvl="0" indent="0" algn="l" defTabSz="5338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로고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3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개 위치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: 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자사 왼쪽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/</a:t>
              </a:r>
              <a:r>
                <a:rPr lang="ko-KR" altLang="en-US" sz="1400" kern="1200" dirty="0" err="1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협력사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 오른쪽</a:t>
              </a:r>
            </a:p>
          </p:txBody>
        </p:sp>
        <p:cxnSp>
          <p:nvCxnSpPr>
            <p:cNvPr id="51" name="직선 연결선 50"/>
            <p:cNvCxnSpPr>
              <a:stCxn id="50" idx="1"/>
            </p:cNvCxnSpPr>
            <p:nvPr userDrawn="1"/>
          </p:nvCxnSpPr>
          <p:spPr>
            <a:xfrm flipH="1">
              <a:off x="11146183" y="2477570"/>
              <a:ext cx="254880" cy="0"/>
            </a:xfrm>
            <a:prstGeom prst="line">
              <a:avLst/>
            </a:prstGeom>
            <a:ln w="19050">
              <a:solidFill>
                <a:srgbClr val="7681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그림 개체 틀 7"/>
          <p:cNvSpPr>
            <a:spLocks noGrp="1"/>
          </p:cNvSpPr>
          <p:nvPr>
            <p:ph type="pic" sz="quarter" idx="18" hasCustomPrompt="1"/>
          </p:nvPr>
        </p:nvSpPr>
        <p:spPr>
          <a:xfrm>
            <a:off x="9249740" y="7338797"/>
            <a:ext cx="1198800" cy="176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r>
              <a:rPr lang="ko-KR" altLang="en-US" dirty="0" err="1" smtClean="0"/>
              <a:t>협력사</a:t>
            </a:r>
            <a:r>
              <a:rPr lang="ko-KR" altLang="en-US" dirty="0" smtClean="0"/>
              <a:t> 로고</a:t>
            </a:r>
            <a:endParaRPr lang="ko-KR" altLang="en-US" dirty="0"/>
          </a:p>
        </p:txBody>
      </p:sp>
      <p:sp>
        <p:nvSpPr>
          <p:cNvPr id="53" name="그림 개체 틀 7"/>
          <p:cNvSpPr>
            <a:spLocks noGrp="1"/>
          </p:cNvSpPr>
          <p:nvPr>
            <p:ph type="pic" sz="quarter" idx="20" hasCustomPrompt="1"/>
          </p:nvPr>
        </p:nvSpPr>
        <p:spPr>
          <a:xfrm>
            <a:off x="7711497" y="7338797"/>
            <a:ext cx="1198800" cy="176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r>
              <a:rPr lang="ko-KR" altLang="en-US" dirty="0" err="1" smtClean="0"/>
              <a:t>협력사</a:t>
            </a:r>
            <a:r>
              <a:rPr lang="ko-KR" altLang="en-US" dirty="0" smtClean="0"/>
              <a:t> 로고</a:t>
            </a:r>
            <a:endParaRPr lang="ko-KR" altLang="en-US" dirty="0"/>
          </a:p>
        </p:txBody>
      </p:sp>
      <p:sp>
        <p:nvSpPr>
          <p:cNvPr id="54" name="TextBox 53"/>
          <p:cNvSpPr txBox="1"/>
          <p:nvPr userDrawn="1"/>
        </p:nvSpPr>
        <p:spPr>
          <a:xfrm>
            <a:off x="11401063" y="7057665"/>
            <a:ext cx="334508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533872" rtl="0" eaLnBrk="1" latinLnBrk="0" hangingPunct="1"/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보기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슬라이드마스터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err="1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협력사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 로고 박스선택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삽입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그림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로고선택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크기조절</a:t>
            </a:r>
          </a:p>
        </p:txBody>
      </p:sp>
      <p:sp>
        <p:nvSpPr>
          <p:cNvPr id="55" name="TextBox 54"/>
          <p:cNvSpPr txBox="1"/>
          <p:nvPr userDrawn="1"/>
        </p:nvSpPr>
        <p:spPr>
          <a:xfrm>
            <a:off x="11401063" y="5714264"/>
            <a:ext cx="3345084" cy="4308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533872" rtl="0" eaLnBrk="1" latinLnBrk="0" hangingPunct="1"/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파일 경로</a:t>
            </a:r>
            <a:r>
              <a:rPr lang="en-US" altLang="ko-KR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: \\192.168.0.150\nas1\00. </a:t>
            </a:r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공통</a:t>
            </a:r>
            <a:r>
              <a:rPr lang="en-US" altLang="ko-KR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\08. </a:t>
            </a:r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디자인</a:t>
            </a:r>
            <a:r>
              <a:rPr lang="en-US" altLang="ko-KR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\01.</a:t>
            </a:r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공통</a:t>
            </a:r>
            <a:r>
              <a:rPr lang="en-US" altLang="ko-KR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\02.</a:t>
            </a:r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공통제안리소스</a:t>
            </a:r>
            <a:r>
              <a:rPr lang="en-US" altLang="ko-KR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\04.</a:t>
            </a:r>
            <a:r>
              <a:rPr lang="ko-KR" altLang="en-US" sz="110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협력사</a:t>
            </a:r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 로고</a:t>
            </a:r>
          </a:p>
        </p:txBody>
      </p:sp>
    </p:spTree>
    <p:extLst>
      <p:ext uri="{BB962C8B-B14F-4D97-AF65-F5344CB8AC3E}">
        <p14:creationId xmlns:p14="http://schemas.microsoft.com/office/powerpoint/2010/main" val="2973466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/ 질의응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직사각형 41"/>
          <p:cNvSpPr/>
          <p:nvPr userDrawn="1"/>
        </p:nvSpPr>
        <p:spPr>
          <a:xfrm>
            <a:off x="-1" y="0"/>
            <a:ext cx="10909301" cy="7777163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02"/>
          </a:p>
        </p:txBody>
      </p:sp>
      <p:sp>
        <p:nvSpPr>
          <p:cNvPr id="43" name="직사각형 42"/>
          <p:cNvSpPr/>
          <p:nvPr userDrawn="1"/>
        </p:nvSpPr>
        <p:spPr>
          <a:xfrm>
            <a:off x="-1" y="1"/>
            <a:ext cx="10909300" cy="7777163"/>
          </a:xfrm>
          <a:prstGeom prst="rect">
            <a:avLst/>
          </a:prstGeom>
          <a:solidFill>
            <a:schemeClr val="tx1">
              <a:alpha val="60000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02"/>
          </a:p>
        </p:txBody>
      </p:sp>
      <p:grpSp>
        <p:nvGrpSpPr>
          <p:cNvPr id="28" name="그룹 27"/>
          <p:cNvGrpSpPr/>
          <p:nvPr userDrawn="1"/>
        </p:nvGrpSpPr>
        <p:grpSpPr>
          <a:xfrm>
            <a:off x="3533573" y="3150352"/>
            <a:ext cx="3942630" cy="590204"/>
            <a:chOff x="2961784" y="2475661"/>
            <a:chExt cx="3304649" cy="520449"/>
          </a:xfrm>
        </p:grpSpPr>
        <p:cxnSp>
          <p:nvCxnSpPr>
            <p:cNvPr id="31" name="직선 연결선 30"/>
            <p:cNvCxnSpPr/>
            <p:nvPr/>
          </p:nvCxnSpPr>
          <p:spPr>
            <a:xfrm>
              <a:off x="2961784" y="2996110"/>
              <a:ext cx="3220433" cy="0"/>
            </a:xfrm>
            <a:prstGeom prst="line">
              <a:avLst/>
            </a:prstGeom>
            <a:ln w="19050">
              <a:solidFill>
                <a:srgbClr val="FBA905"/>
              </a:solidFill>
            </a:ln>
            <a:effectLst>
              <a:outerShdw blurRad="50800" dist="19050" dir="5400000" rotWithShape="0">
                <a:schemeClr val="tx1">
                  <a:alpha val="30000"/>
                </a:scheme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그룹 31"/>
            <p:cNvGrpSpPr/>
            <p:nvPr/>
          </p:nvGrpSpPr>
          <p:grpSpPr>
            <a:xfrm>
              <a:off x="5929291" y="2475661"/>
              <a:ext cx="337142" cy="312945"/>
              <a:chOff x="5929291" y="2475661"/>
              <a:chExt cx="337142" cy="312945"/>
            </a:xfrm>
          </p:grpSpPr>
          <p:sp>
            <p:nvSpPr>
              <p:cNvPr id="33" name="직사각형 32"/>
              <p:cNvSpPr/>
              <p:nvPr/>
            </p:nvSpPr>
            <p:spPr>
              <a:xfrm>
                <a:off x="5929291" y="2475661"/>
                <a:ext cx="101167" cy="101167"/>
              </a:xfrm>
              <a:prstGeom prst="rect">
                <a:avLst/>
              </a:prstGeom>
              <a:solidFill>
                <a:schemeClr val="bg1">
                  <a:alpha val="20000"/>
                </a:schemeClr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384"/>
              </a:p>
            </p:txBody>
          </p:sp>
          <p:sp>
            <p:nvSpPr>
              <p:cNvPr id="34" name="직사각형 33"/>
              <p:cNvSpPr/>
              <p:nvPr/>
            </p:nvSpPr>
            <p:spPr>
              <a:xfrm>
                <a:off x="6078847" y="2601020"/>
                <a:ext cx="187586" cy="187586"/>
              </a:xfrm>
              <a:prstGeom prst="rect">
                <a:avLst/>
              </a:prstGeom>
              <a:solidFill>
                <a:srgbClr val="FBA905">
                  <a:alpha val="20000"/>
                </a:srgbClr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ko-KR" altLang="en-US"/>
              </a:p>
            </p:txBody>
          </p:sp>
        </p:grpSp>
      </p:grpSp>
      <p:sp>
        <p:nvSpPr>
          <p:cNvPr id="17" name="내용 개체 틀 2"/>
          <p:cNvSpPr>
            <a:spLocks noGrp="1"/>
          </p:cNvSpPr>
          <p:nvPr>
            <p:ph sz="quarter" idx="10" hasCustomPrompt="1"/>
          </p:nvPr>
        </p:nvSpPr>
        <p:spPr>
          <a:xfrm>
            <a:off x="3533574" y="2348484"/>
            <a:ext cx="3842154" cy="12482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0" spc="-340" baseline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defRPr>
            </a:lvl1pPr>
          </a:lstStyle>
          <a:p>
            <a:pPr lvl="0"/>
            <a:r>
              <a:rPr lang="en-US" altLang="ko-KR" dirty="0" smtClean="0"/>
              <a:t>Q &amp; A</a:t>
            </a:r>
            <a:endParaRPr lang="ko-KR" altLang="en-US" dirty="0"/>
          </a:p>
        </p:txBody>
      </p:sp>
      <p:sp>
        <p:nvSpPr>
          <p:cNvPr id="18" name="내용 개체 틀 4"/>
          <p:cNvSpPr>
            <a:spLocks noGrp="1"/>
          </p:cNvSpPr>
          <p:nvPr>
            <p:ph sz="quarter" idx="11" hasCustomPrompt="1"/>
          </p:nvPr>
        </p:nvSpPr>
        <p:spPr>
          <a:xfrm>
            <a:off x="3533573" y="3844183"/>
            <a:ext cx="3840983" cy="729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defRPr>
            </a:lvl1pPr>
          </a:lstStyle>
          <a:p>
            <a:pPr lvl="0"/>
            <a:r>
              <a:rPr lang="ko-KR" altLang="en-US" dirty="0" smtClean="0"/>
              <a:t>질의응답</a:t>
            </a:r>
            <a:endParaRPr lang="ko-KR" altLang="en-US" dirty="0"/>
          </a:p>
        </p:txBody>
      </p:sp>
      <p:grpSp>
        <p:nvGrpSpPr>
          <p:cNvPr id="21" name="그룹 20"/>
          <p:cNvGrpSpPr/>
          <p:nvPr userDrawn="1"/>
        </p:nvGrpSpPr>
        <p:grpSpPr>
          <a:xfrm>
            <a:off x="9918129" y="324482"/>
            <a:ext cx="727110" cy="239964"/>
            <a:chOff x="8287400" y="4063798"/>
            <a:chExt cx="727110" cy="239964"/>
          </a:xfrm>
        </p:grpSpPr>
        <p:sp>
          <p:nvSpPr>
            <p:cNvPr id="22" name="직사각형 21"/>
            <p:cNvSpPr/>
            <p:nvPr/>
          </p:nvSpPr>
          <p:spPr>
            <a:xfrm>
              <a:off x="8978510" y="4063798"/>
              <a:ext cx="36000" cy="2399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287400" y="4075740"/>
              <a:ext cx="656197" cy="211203"/>
            </a:xfrm>
            <a:prstGeom prst="rect">
              <a:avLst/>
            </a:prstGeom>
            <a:noFill/>
            <a:effectLst/>
          </p:spPr>
          <p:txBody>
            <a:bodyPr wrap="none" lIns="36000" tIns="36000" rIns="36000" bIns="36000" anchor="ctr">
              <a:spAutoFit/>
            </a:bodyPr>
            <a:lstStyle/>
            <a:p>
              <a:pPr algn="r"/>
              <a:r>
                <a:rPr lang="en-US" altLang="ko-KR" sz="900" dirty="0" smtClean="0">
                  <a:solidFill>
                    <a:schemeClr val="bg1">
                      <a:lumMod val="6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Malgun Gothic"/>
                </a:rPr>
                <a:t>2019 CSPP</a:t>
              </a:r>
              <a:endParaRPr lang="en-US" altLang="ko-KR" sz="900" dirty="0">
                <a:solidFill>
                  <a:schemeClr val="bg1">
                    <a:lumMod val="6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Malgun Gothic"/>
              </a:endParaRPr>
            </a:p>
          </p:txBody>
        </p:sp>
      </p:grpSp>
      <p:sp>
        <p:nvSpPr>
          <p:cNvPr id="15" name="직사각형 14"/>
          <p:cNvSpPr/>
          <p:nvPr userDrawn="1"/>
        </p:nvSpPr>
        <p:spPr>
          <a:xfrm>
            <a:off x="11146420" y="0"/>
            <a:ext cx="3599727" cy="77771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5" name="그룹 24"/>
          <p:cNvGrpSpPr/>
          <p:nvPr userDrawn="1"/>
        </p:nvGrpSpPr>
        <p:grpSpPr>
          <a:xfrm>
            <a:off x="11146422" y="3335103"/>
            <a:ext cx="3356655" cy="523220"/>
            <a:chOff x="11146422" y="2424200"/>
            <a:chExt cx="3356655" cy="523220"/>
          </a:xfrm>
        </p:grpSpPr>
        <p:sp>
          <p:nvSpPr>
            <p:cNvPr id="26" name="TextBox 25"/>
            <p:cNvSpPr txBox="1"/>
            <p:nvPr userDrawn="1"/>
          </p:nvSpPr>
          <p:spPr>
            <a:xfrm>
              <a:off x="11401063" y="2424200"/>
              <a:ext cx="3102014" cy="523220"/>
            </a:xfrm>
            <a:prstGeom prst="rect">
              <a:avLst/>
            </a:prstGeom>
            <a:solidFill>
              <a:schemeClr val="bg1"/>
            </a:solidFill>
            <a:effectLst>
              <a:outerShdw blurRad="38100" dist="25400" dir="2700000" algn="tl" rotWithShape="0">
                <a:prstClr val="black">
                  <a:alpha val="3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algn="l" defTabSz="533872" rtl="0" eaLnBrk="1" latinLnBrk="0" hangingPunct="1"/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Q&amp;A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: </a:t>
              </a:r>
              <a:r>
                <a:rPr lang="en-US" altLang="ko-KR" sz="1400" kern="1200" dirty="0" err="1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Kopub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바탕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B 80pt 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흰색</a:t>
              </a:r>
              <a:endParaRPr lang="en-US" altLang="ko-KR" sz="14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endParaRPr>
            </a:p>
            <a:p>
              <a:pPr marL="0" algn="l" defTabSz="533872" rtl="0" eaLnBrk="1" latinLnBrk="0" hangingPunct="1"/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질의응답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 : </a:t>
              </a:r>
              <a:r>
                <a:rPr lang="en-US" altLang="ko-KR" sz="1400" kern="1200" dirty="0" err="1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Kopub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돋움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B 36pt 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흰색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  </a:t>
              </a:r>
              <a:endParaRPr lang="ko-KR" altLang="en-US" sz="1400" kern="1200" dirty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endParaRPr>
            </a:p>
          </p:txBody>
        </p:sp>
        <p:cxnSp>
          <p:nvCxnSpPr>
            <p:cNvPr id="27" name="직선 연결선 26"/>
            <p:cNvCxnSpPr>
              <a:stCxn id="26" idx="1"/>
            </p:cNvCxnSpPr>
            <p:nvPr userDrawn="1"/>
          </p:nvCxnSpPr>
          <p:spPr>
            <a:xfrm flipH="1">
              <a:off x="11146422" y="2685810"/>
              <a:ext cx="254641" cy="0"/>
            </a:xfrm>
            <a:prstGeom prst="line">
              <a:avLst/>
            </a:prstGeom>
            <a:ln w="19050">
              <a:solidFill>
                <a:srgbClr val="7681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그룹 35"/>
          <p:cNvGrpSpPr/>
          <p:nvPr userDrawn="1"/>
        </p:nvGrpSpPr>
        <p:grpSpPr>
          <a:xfrm>
            <a:off x="11146422" y="288137"/>
            <a:ext cx="3356655" cy="307777"/>
            <a:chOff x="11146422" y="2424200"/>
            <a:chExt cx="3356655" cy="307777"/>
          </a:xfrm>
        </p:grpSpPr>
        <p:sp>
          <p:nvSpPr>
            <p:cNvPr id="37" name="TextBox 36"/>
            <p:cNvSpPr txBox="1"/>
            <p:nvPr userDrawn="1"/>
          </p:nvSpPr>
          <p:spPr>
            <a:xfrm>
              <a:off x="11401062" y="2424200"/>
              <a:ext cx="3102015" cy="307777"/>
            </a:xfrm>
            <a:prstGeom prst="rect">
              <a:avLst/>
            </a:prstGeom>
            <a:solidFill>
              <a:schemeClr val="bg1"/>
            </a:solidFill>
            <a:effectLst>
              <a:outerShdw blurRad="38100" dist="25400" dir="2700000" algn="tl" rotWithShape="0">
                <a:prstClr val="black">
                  <a:alpha val="3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ko-KR" altLang="en-US" sz="14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사업명칭</a:t>
              </a:r>
              <a:r>
                <a:rPr lang="ko-KR" altLang="en-US" sz="1400" baseline="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 기재 </a:t>
              </a:r>
              <a:r>
                <a:rPr lang="en-US" altLang="ko-KR" sz="1400" baseline="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: </a:t>
              </a:r>
              <a:r>
                <a:rPr lang="ko-KR" altLang="en-US" sz="1400" baseline="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보기</a:t>
              </a:r>
              <a:r>
                <a:rPr lang="en-US" altLang="ko-KR" sz="1400" baseline="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&gt; </a:t>
              </a:r>
              <a:r>
                <a:rPr lang="ko-KR" altLang="en-US" sz="1400" baseline="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슬라이드마스터</a:t>
              </a:r>
              <a:endParaRPr lang="ko-KR" altLang="en-US" sz="1400" dirty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</p:txBody>
        </p:sp>
        <p:cxnSp>
          <p:nvCxnSpPr>
            <p:cNvPr id="38" name="직선 연결선 37"/>
            <p:cNvCxnSpPr>
              <a:stCxn id="37" idx="1"/>
            </p:cNvCxnSpPr>
            <p:nvPr userDrawn="1"/>
          </p:nvCxnSpPr>
          <p:spPr>
            <a:xfrm flipH="1" flipV="1">
              <a:off x="11146422" y="2576830"/>
              <a:ext cx="254640" cy="1259"/>
            </a:xfrm>
            <a:prstGeom prst="line">
              <a:avLst/>
            </a:prstGeom>
            <a:ln w="19050">
              <a:solidFill>
                <a:srgbClr val="7681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그룹 38"/>
          <p:cNvGrpSpPr/>
          <p:nvPr userDrawn="1"/>
        </p:nvGrpSpPr>
        <p:grpSpPr>
          <a:xfrm>
            <a:off x="11146422" y="988254"/>
            <a:ext cx="3356655" cy="307777"/>
            <a:chOff x="11146422" y="2424200"/>
            <a:chExt cx="3356655" cy="307777"/>
          </a:xfrm>
        </p:grpSpPr>
        <p:sp>
          <p:nvSpPr>
            <p:cNvPr id="40" name="TextBox 39"/>
            <p:cNvSpPr txBox="1"/>
            <p:nvPr userDrawn="1"/>
          </p:nvSpPr>
          <p:spPr>
            <a:xfrm>
              <a:off x="11401062" y="2424200"/>
              <a:ext cx="3102015" cy="307777"/>
            </a:xfrm>
            <a:prstGeom prst="rect">
              <a:avLst/>
            </a:prstGeom>
            <a:solidFill>
              <a:schemeClr val="bg1"/>
            </a:solidFill>
            <a:effectLst>
              <a:outerShdw blurRad="38100" dist="25400" dir="2700000" algn="tl" rotWithShape="0">
                <a:prstClr val="black">
                  <a:alpha val="3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algn="l" defTabSz="533872" rtl="0" eaLnBrk="1" latinLnBrk="0" hangingPunct="1"/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배경 이미지 변경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: 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보기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&gt; 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슬라이드마스터</a:t>
              </a:r>
              <a:endParaRPr lang="ko-KR" altLang="en-US" sz="1400" kern="1200" dirty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endParaRPr>
            </a:p>
          </p:txBody>
        </p:sp>
        <p:cxnSp>
          <p:nvCxnSpPr>
            <p:cNvPr id="41" name="직선 연결선 40"/>
            <p:cNvCxnSpPr>
              <a:stCxn id="40" idx="1"/>
            </p:cNvCxnSpPr>
            <p:nvPr userDrawn="1"/>
          </p:nvCxnSpPr>
          <p:spPr>
            <a:xfrm flipH="1" flipV="1">
              <a:off x="11146422" y="2576834"/>
              <a:ext cx="254640" cy="1255"/>
            </a:xfrm>
            <a:prstGeom prst="line">
              <a:avLst/>
            </a:prstGeom>
            <a:ln w="19050">
              <a:solidFill>
                <a:srgbClr val="7681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5" name="그림 4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15" y="7342309"/>
            <a:ext cx="1198800" cy="172888"/>
          </a:xfrm>
          <a:prstGeom prst="rect">
            <a:avLst/>
          </a:prstGeom>
        </p:spPr>
      </p:pic>
      <p:grpSp>
        <p:nvGrpSpPr>
          <p:cNvPr id="46" name="그룹 45"/>
          <p:cNvGrpSpPr/>
          <p:nvPr userDrawn="1"/>
        </p:nvGrpSpPr>
        <p:grpSpPr>
          <a:xfrm>
            <a:off x="11146183" y="6208558"/>
            <a:ext cx="3356894" cy="738664"/>
            <a:chOff x="11146183" y="2108238"/>
            <a:chExt cx="3356894" cy="738664"/>
          </a:xfrm>
        </p:grpSpPr>
        <p:sp>
          <p:nvSpPr>
            <p:cNvPr id="47" name="TextBox 46"/>
            <p:cNvSpPr txBox="1"/>
            <p:nvPr userDrawn="1"/>
          </p:nvSpPr>
          <p:spPr>
            <a:xfrm>
              <a:off x="11401063" y="2108238"/>
              <a:ext cx="3102014" cy="738664"/>
            </a:xfrm>
            <a:prstGeom prst="rect">
              <a:avLst/>
            </a:prstGeom>
            <a:solidFill>
              <a:schemeClr val="bg1"/>
            </a:solidFill>
            <a:effectLst>
              <a:outerShdw blurRad="38100" dist="25400" dir="2700000" algn="tl" rotWithShape="0">
                <a:prstClr val="black">
                  <a:alpha val="3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algn="l" defTabSz="533872" rtl="0" eaLnBrk="1" latinLnBrk="0" hangingPunct="1"/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로고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1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개 위치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: 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가운데 정렬</a:t>
              </a:r>
              <a:endParaRPr lang="en-US" altLang="ko-KR" sz="14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endParaRPr>
            </a:p>
            <a:p>
              <a:pPr marL="0" algn="l" defTabSz="533872" rtl="0" eaLnBrk="1" latinLnBrk="0" hangingPunct="1"/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로고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2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개 위치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: 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자사 왼쪽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/</a:t>
              </a:r>
              <a:r>
                <a:rPr lang="ko-KR" altLang="en-US" sz="1400" kern="1200" dirty="0" err="1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협력사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 오른쪽</a:t>
              </a:r>
              <a:endParaRPr lang="en-US" altLang="ko-KR" sz="14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endParaRPr>
            </a:p>
            <a:p>
              <a:pPr marL="0" marR="0" lvl="0" indent="0" algn="l" defTabSz="5338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로고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3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개 위치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: 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자사 왼쪽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/</a:t>
              </a:r>
              <a:r>
                <a:rPr lang="ko-KR" altLang="en-US" sz="1400" kern="1200" dirty="0" err="1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협력사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 오른쪽</a:t>
              </a:r>
            </a:p>
          </p:txBody>
        </p:sp>
        <p:cxnSp>
          <p:nvCxnSpPr>
            <p:cNvPr id="48" name="직선 연결선 47"/>
            <p:cNvCxnSpPr>
              <a:stCxn id="47" idx="1"/>
            </p:cNvCxnSpPr>
            <p:nvPr userDrawn="1"/>
          </p:nvCxnSpPr>
          <p:spPr>
            <a:xfrm flipH="1">
              <a:off x="11146183" y="2477570"/>
              <a:ext cx="254880" cy="0"/>
            </a:xfrm>
            <a:prstGeom prst="line">
              <a:avLst/>
            </a:prstGeom>
            <a:ln w="19050">
              <a:solidFill>
                <a:srgbClr val="7681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그림 개체 틀 7"/>
          <p:cNvSpPr>
            <a:spLocks noGrp="1"/>
          </p:cNvSpPr>
          <p:nvPr>
            <p:ph type="pic" sz="quarter" idx="17" hasCustomPrompt="1"/>
          </p:nvPr>
        </p:nvSpPr>
        <p:spPr>
          <a:xfrm>
            <a:off x="9249740" y="7338797"/>
            <a:ext cx="1198800" cy="176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r>
              <a:rPr lang="ko-KR" altLang="en-US" dirty="0" err="1" smtClean="0"/>
              <a:t>협력사</a:t>
            </a:r>
            <a:r>
              <a:rPr lang="ko-KR" altLang="en-US" dirty="0" smtClean="0"/>
              <a:t> 로고</a:t>
            </a:r>
            <a:endParaRPr lang="ko-KR" altLang="en-US" dirty="0"/>
          </a:p>
        </p:txBody>
      </p:sp>
      <p:sp>
        <p:nvSpPr>
          <p:cNvPr id="50" name="그림 개체 틀 7"/>
          <p:cNvSpPr>
            <a:spLocks noGrp="1"/>
          </p:cNvSpPr>
          <p:nvPr>
            <p:ph type="pic" sz="quarter" idx="14" hasCustomPrompt="1"/>
          </p:nvPr>
        </p:nvSpPr>
        <p:spPr>
          <a:xfrm>
            <a:off x="7711497" y="7338797"/>
            <a:ext cx="1198800" cy="176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r>
              <a:rPr lang="ko-KR" altLang="en-US" dirty="0" err="1" smtClean="0"/>
              <a:t>협력사</a:t>
            </a:r>
            <a:r>
              <a:rPr lang="ko-KR" altLang="en-US" dirty="0" smtClean="0"/>
              <a:t> 로고</a:t>
            </a:r>
            <a:endParaRPr lang="ko-KR" altLang="en-US" dirty="0"/>
          </a:p>
        </p:txBody>
      </p:sp>
      <p:sp>
        <p:nvSpPr>
          <p:cNvPr id="51" name="TextBox 50"/>
          <p:cNvSpPr txBox="1"/>
          <p:nvPr userDrawn="1"/>
        </p:nvSpPr>
        <p:spPr>
          <a:xfrm>
            <a:off x="11401063" y="7057665"/>
            <a:ext cx="334508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533872" rtl="0" eaLnBrk="1" latinLnBrk="0" hangingPunct="1"/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보기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슬라이드마스터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err="1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협력사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 로고 박스선택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삽입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그림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로고선택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크기조절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11401063" y="5714264"/>
            <a:ext cx="3345084" cy="4308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533872" rtl="0" eaLnBrk="1" latinLnBrk="0" hangingPunct="1"/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파일 경로</a:t>
            </a:r>
            <a:r>
              <a:rPr lang="en-US" altLang="ko-KR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: \\192.168.0.150\nas1\00. </a:t>
            </a:r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공통</a:t>
            </a:r>
            <a:r>
              <a:rPr lang="en-US" altLang="ko-KR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\08. </a:t>
            </a:r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디자인</a:t>
            </a:r>
            <a:r>
              <a:rPr lang="en-US" altLang="ko-KR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\01.</a:t>
            </a:r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공통</a:t>
            </a:r>
            <a:r>
              <a:rPr lang="en-US" altLang="ko-KR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\02.</a:t>
            </a:r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공통제안리소스</a:t>
            </a:r>
            <a:r>
              <a:rPr lang="en-US" altLang="ko-KR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\04.</a:t>
            </a:r>
            <a:r>
              <a:rPr lang="ko-KR" altLang="en-US" sz="110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협력사</a:t>
            </a:r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 로고</a:t>
            </a:r>
          </a:p>
        </p:txBody>
      </p:sp>
    </p:spTree>
    <p:extLst>
      <p:ext uri="{BB962C8B-B14F-4D97-AF65-F5344CB8AC3E}">
        <p14:creationId xmlns:p14="http://schemas.microsoft.com/office/powerpoint/2010/main" val="1738251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마무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개체 틀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21"/>
          <a:stretch/>
        </p:blipFill>
        <p:spPr>
          <a:xfrm>
            <a:off x="0" y="2"/>
            <a:ext cx="10909300" cy="777716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22" name="직사각형 21"/>
          <p:cNvSpPr/>
          <p:nvPr userDrawn="1"/>
        </p:nvSpPr>
        <p:spPr>
          <a:xfrm>
            <a:off x="0" y="0"/>
            <a:ext cx="10909300" cy="7777163"/>
          </a:xfrm>
          <a:prstGeom prst="rect">
            <a:avLst/>
          </a:prstGeom>
          <a:solidFill>
            <a:srgbClr val="354969">
              <a:alpha val="40000"/>
            </a:srgb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384"/>
          </a:p>
        </p:txBody>
      </p:sp>
      <p:sp>
        <p:nvSpPr>
          <p:cNvPr id="23" name="Rectangle 7"/>
          <p:cNvSpPr/>
          <p:nvPr userDrawn="1"/>
        </p:nvSpPr>
        <p:spPr>
          <a:xfrm>
            <a:off x="0" y="2"/>
            <a:ext cx="10909300" cy="7777163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6000">
                <a:schemeClr val="tx1">
                  <a:lumMod val="59000"/>
                  <a:lumOff val="41000"/>
                  <a:alpha val="26000"/>
                </a:schemeClr>
              </a:gs>
              <a:gs pos="100000">
                <a:schemeClr val="tx1">
                  <a:alpha val="61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07334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81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그룹 8"/>
          <p:cNvGrpSpPr/>
          <p:nvPr userDrawn="1"/>
        </p:nvGrpSpPr>
        <p:grpSpPr>
          <a:xfrm>
            <a:off x="9918129" y="324482"/>
            <a:ext cx="727110" cy="239964"/>
            <a:chOff x="8287400" y="4063798"/>
            <a:chExt cx="727110" cy="239964"/>
          </a:xfrm>
        </p:grpSpPr>
        <p:sp>
          <p:nvSpPr>
            <p:cNvPr id="12" name="직사각형 11"/>
            <p:cNvSpPr/>
            <p:nvPr/>
          </p:nvSpPr>
          <p:spPr>
            <a:xfrm>
              <a:off x="8978510" y="4063798"/>
              <a:ext cx="36000" cy="2399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287400" y="4075740"/>
              <a:ext cx="656197" cy="211203"/>
            </a:xfrm>
            <a:prstGeom prst="rect">
              <a:avLst/>
            </a:prstGeom>
            <a:noFill/>
            <a:effectLst/>
          </p:spPr>
          <p:txBody>
            <a:bodyPr wrap="none" lIns="36000" tIns="36000" rIns="36000" bIns="36000" anchor="ctr">
              <a:spAutoFit/>
            </a:bodyPr>
            <a:lstStyle/>
            <a:p>
              <a:pPr algn="r"/>
              <a:r>
                <a:rPr lang="en-US" altLang="ko-KR" sz="900" dirty="0" smtClean="0">
                  <a:solidFill>
                    <a:schemeClr val="bg1">
                      <a:lumMod val="6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Malgun Gothic"/>
                </a:rPr>
                <a:t>2019 CSPP</a:t>
              </a:r>
              <a:endParaRPr lang="en-US" altLang="ko-KR" sz="900" dirty="0">
                <a:solidFill>
                  <a:schemeClr val="bg1">
                    <a:lumMod val="6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Malgun Gothic"/>
              </a:endParaRPr>
            </a:p>
          </p:txBody>
        </p:sp>
      </p:grpSp>
      <p:sp>
        <p:nvSpPr>
          <p:cNvPr id="11" name="직사각형 10"/>
          <p:cNvSpPr/>
          <p:nvPr userDrawn="1"/>
        </p:nvSpPr>
        <p:spPr>
          <a:xfrm>
            <a:off x="11146420" y="0"/>
            <a:ext cx="3599727" cy="77771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4" name="그룹 13"/>
          <p:cNvGrpSpPr/>
          <p:nvPr userDrawn="1"/>
        </p:nvGrpSpPr>
        <p:grpSpPr>
          <a:xfrm>
            <a:off x="11146419" y="3601594"/>
            <a:ext cx="3356658" cy="307777"/>
            <a:chOff x="11146419" y="2424200"/>
            <a:chExt cx="3356658" cy="307777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11401063" y="2424200"/>
              <a:ext cx="3102014" cy="307777"/>
            </a:xfrm>
            <a:prstGeom prst="rect">
              <a:avLst/>
            </a:prstGeom>
            <a:solidFill>
              <a:schemeClr val="bg1"/>
            </a:solidFill>
            <a:effectLst>
              <a:outerShdw blurRad="38100" dist="25400" dir="2700000" algn="tl" rotWithShape="0">
                <a:prstClr val="black">
                  <a:alpha val="3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algn="l" defTabSz="533872" rtl="0" eaLnBrk="1" latinLnBrk="0" hangingPunct="1"/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마무리인사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 : </a:t>
              </a:r>
              <a:r>
                <a:rPr lang="en-US" altLang="ko-KR" sz="1400" kern="1200" dirty="0" err="1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Kopub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돋움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B 48pt 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흰색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  </a:t>
              </a:r>
              <a:endParaRPr lang="ko-KR" altLang="en-US" sz="1400" kern="1200" dirty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endParaRPr>
            </a:p>
          </p:txBody>
        </p:sp>
        <p:cxnSp>
          <p:nvCxnSpPr>
            <p:cNvPr id="16" name="직선 연결선 15"/>
            <p:cNvCxnSpPr>
              <a:stCxn id="15" idx="1"/>
            </p:cNvCxnSpPr>
            <p:nvPr userDrawn="1"/>
          </p:nvCxnSpPr>
          <p:spPr>
            <a:xfrm flipH="1">
              <a:off x="11146419" y="2578089"/>
              <a:ext cx="254644" cy="0"/>
            </a:xfrm>
            <a:prstGeom prst="line">
              <a:avLst/>
            </a:prstGeom>
            <a:ln w="19050">
              <a:solidFill>
                <a:srgbClr val="7681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그룹 19"/>
          <p:cNvGrpSpPr/>
          <p:nvPr userDrawn="1"/>
        </p:nvGrpSpPr>
        <p:grpSpPr>
          <a:xfrm>
            <a:off x="11146422" y="288137"/>
            <a:ext cx="3356655" cy="307777"/>
            <a:chOff x="11146422" y="2424200"/>
            <a:chExt cx="3356655" cy="307777"/>
          </a:xfrm>
        </p:grpSpPr>
        <p:sp>
          <p:nvSpPr>
            <p:cNvPr id="24" name="TextBox 23"/>
            <p:cNvSpPr txBox="1"/>
            <p:nvPr userDrawn="1"/>
          </p:nvSpPr>
          <p:spPr>
            <a:xfrm>
              <a:off x="11401062" y="2424200"/>
              <a:ext cx="3102015" cy="307777"/>
            </a:xfrm>
            <a:prstGeom prst="rect">
              <a:avLst/>
            </a:prstGeom>
            <a:solidFill>
              <a:schemeClr val="bg1"/>
            </a:solidFill>
            <a:effectLst>
              <a:outerShdw blurRad="38100" dist="25400" dir="2700000" algn="tl" rotWithShape="0">
                <a:prstClr val="black">
                  <a:alpha val="3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ko-KR" altLang="en-US" sz="14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사업명칭</a:t>
              </a:r>
              <a:r>
                <a:rPr lang="ko-KR" altLang="en-US" sz="1400" baseline="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 기재 </a:t>
              </a:r>
              <a:r>
                <a:rPr lang="en-US" altLang="ko-KR" sz="1400" baseline="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: </a:t>
              </a:r>
              <a:r>
                <a:rPr lang="ko-KR" altLang="en-US" sz="1400" baseline="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보기</a:t>
              </a:r>
              <a:r>
                <a:rPr lang="en-US" altLang="ko-KR" sz="1400" baseline="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&gt; </a:t>
              </a:r>
              <a:r>
                <a:rPr lang="ko-KR" altLang="en-US" sz="1400" baseline="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슬라이드마스터</a:t>
              </a:r>
              <a:endParaRPr lang="ko-KR" altLang="en-US" sz="1400" dirty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</p:txBody>
        </p:sp>
        <p:cxnSp>
          <p:nvCxnSpPr>
            <p:cNvPr id="25" name="직선 연결선 24"/>
            <p:cNvCxnSpPr>
              <a:stCxn id="24" idx="1"/>
            </p:cNvCxnSpPr>
            <p:nvPr userDrawn="1"/>
          </p:nvCxnSpPr>
          <p:spPr>
            <a:xfrm flipH="1" flipV="1">
              <a:off x="11146422" y="2576830"/>
              <a:ext cx="254640" cy="1259"/>
            </a:xfrm>
            <a:prstGeom prst="line">
              <a:avLst/>
            </a:prstGeom>
            <a:ln w="19050">
              <a:solidFill>
                <a:srgbClr val="7681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그룹 25"/>
          <p:cNvGrpSpPr/>
          <p:nvPr userDrawn="1"/>
        </p:nvGrpSpPr>
        <p:grpSpPr>
          <a:xfrm>
            <a:off x="11146422" y="988254"/>
            <a:ext cx="3356655" cy="307777"/>
            <a:chOff x="11146422" y="2424200"/>
            <a:chExt cx="3356655" cy="307777"/>
          </a:xfrm>
        </p:grpSpPr>
        <p:sp>
          <p:nvSpPr>
            <p:cNvPr id="27" name="TextBox 26"/>
            <p:cNvSpPr txBox="1"/>
            <p:nvPr userDrawn="1"/>
          </p:nvSpPr>
          <p:spPr>
            <a:xfrm>
              <a:off x="11401062" y="2424200"/>
              <a:ext cx="3102015" cy="307777"/>
            </a:xfrm>
            <a:prstGeom prst="rect">
              <a:avLst/>
            </a:prstGeom>
            <a:solidFill>
              <a:schemeClr val="bg1"/>
            </a:solidFill>
            <a:effectLst>
              <a:outerShdw blurRad="38100" dist="25400" dir="2700000" algn="tl" rotWithShape="0">
                <a:prstClr val="black">
                  <a:alpha val="3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algn="l" defTabSz="533872" rtl="0" eaLnBrk="1" latinLnBrk="0" hangingPunct="1"/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배경 이미지 변경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: 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보기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&gt; 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슬라이드마스터</a:t>
              </a:r>
              <a:endParaRPr lang="ko-KR" altLang="en-US" sz="1400" kern="1200" dirty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endParaRPr>
            </a:p>
          </p:txBody>
        </p:sp>
        <p:cxnSp>
          <p:nvCxnSpPr>
            <p:cNvPr id="28" name="직선 연결선 27"/>
            <p:cNvCxnSpPr>
              <a:stCxn id="27" idx="1"/>
            </p:cNvCxnSpPr>
            <p:nvPr userDrawn="1"/>
          </p:nvCxnSpPr>
          <p:spPr>
            <a:xfrm flipH="1" flipV="1">
              <a:off x="11146422" y="2576834"/>
              <a:ext cx="254640" cy="1255"/>
            </a:xfrm>
            <a:prstGeom prst="line">
              <a:avLst/>
            </a:prstGeom>
            <a:ln w="19050">
              <a:solidFill>
                <a:srgbClr val="7681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그림 2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15" y="7342309"/>
            <a:ext cx="1198800" cy="172888"/>
          </a:xfrm>
          <a:prstGeom prst="rect">
            <a:avLst/>
          </a:prstGeom>
        </p:spPr>
      </p:pic>
      <p:grpSp>
        <p:nvGrpSpPr>
          <p:cNvPr id="31" name="그룹 30"/>
          <p:cNvGrpSpPr/>
          <p:nvPr userDrawn="1"/>
        </p:nvGrpSpPr>
        <p:grpSpPr>
          <a:xfrm>
            <a:off x="11146183" y="6208558"/>
            <a:ext cx="3356894" cy="738664"/>
            <a:chOff x="11146183" y="2108238"/>
            <a:chExt cx="3356894" cy="738664"/>
          </a:xfrm>
        </p:grpSpPr>
        <p:sp>
          <p:nvSpPr>
            <p:cNvPr id="32" name="TextBox 31"/>
            <p:cNvSpPr txBox="1"/>
            <p:nvPr userDrawn="1"/>
          </p:nvSpPr>
          <p:spPr>
            <a:xfrm>
              <a:off x="11401063" y="2108238"/>
              <a:ext cx="3102014" cy="738664"/>
            </a:xfrm>
            <a:prstGeom prst="rect">
              <a:avLst/>
            </a:prstGeom>
            <a:solidFill>
              <a:schemeClr val="bg1"/>
            </a:solidFill>
            <a:effectLst>
              <a:outerShdw blurRad="38100" dist="25400" dir="2700000" algn="tl" rotWithShape="0">
                <a:prstClr val="black">
                  <a:alpha val="3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algn="l" defTabSz="533872" rtl="0" eaLnBrk="1" latinLnBrk="0" hangingPunct="1"/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로고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1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개 위치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: 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가운데 정렬</a:t>
              </a:r>
              <a:endParaRPr lang="en-US" altLang="ko-KR" sz="14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endParaRPr>
            </a:p>
            <a:p>
              <a:pPr marL="0" algn="l" defTabSz="533872" rtl="0" eaLnBrk="1" latinLnBrk="0" hangingPunct="1"/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로고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2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개 위치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: 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자사 왼쪽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/</a:t>
              </a:r>
              <a:r>
                <a:rPr lang="ko-KR" altLang="en-US" sz="1400" kern="1200" dirty="0" err="1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협력사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 오른쪽</a:t>
              </a:r>
              <a:endParaRPr lang="en-US" altLang="ko-KR" sz="14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endParaRPr>
            </a:p>
            <a:p>
              <a:pPr marL="0" marR="0" lvl="0" indent="0" algn="l" defTabSz="5338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로고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3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개 위치 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: 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자사 왼쪽</a:t>
              </a:r>
              <a:r>
                <a:rPr lang="en-US" altLang="ko-KR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/</a:t>
              </a:r>
              <a:r>
                <a:rPr lang="ko-KR" altLang="en-US" sz="1400" kern="1200" dirty="0" err="1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협력사</a:t>
              </a:r>
              <a:r>
                <a:rPr lang="ko-KR" altLang="en-US" sz="1400" kern="1200" dirty="0" smtClean="0">
                  <a:solidFill>
                    <a:srgbClr val="5966AC"/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  <a:cs typeface="+mn-cs"/>
                </a:rPr>
                <a:t> 오른쪽</a:t>
              </a:r>
            </a:p>
          </p:txBody>
        </p:sp>
        <p:cxnSp>
          <p:nvCxnSpPr>
            <p:cNvPr id="33" name="직선 연결선 32"/>
            <p:cNvCxnSpPr>
              <a:stCxn id="32" idx="1"/>
            </p:cNvCxnSpPr>
            <p:nvPr userDrawn="1"/>
          </p:nvCxnSpPr>
          <p:spPr>
            <a:xfrm flipH="1">
              <a:off x="11146183" y="2477570"/>
              <a:ext cx="254880" cy="0"/>
            </a:xfrm>
            <a:prstGeom prst="line">
              <a:avLst/>
            </a:prstGeom>
            <a:ln w="19050">
              <a:solidFill>
                <a:srgbClr val="7681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그림 개체 틀 7"/>
          <p:cNvSpPr>
            <a:spLocks noGrp="1"/>
          </p:cNvSpPr>
          <p:nvPr>
            <p:ph type="pic" sz="quarter" idx="17" hasCustomPrompt="1"/>
          </p:nvPr>
        </p:nvSpPr>
        <p:spPr>
          <a:xfrm>
            <a:off x="9249740" y="7338797"/>
            <a:ext cx="1198800" cy="176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r>
              <a:rPr lang="ko-KR" altLang="en-US" dirty="0" err="1" smtClean="0"/>
              <a:t>협력사</a:t>
            </a:r>
            <a:r>
              <a:rPr lang="ko-KR" altLang="en-US" dirty="0" smtClean="0"/>
              <a:t> 로고</a:t>
            </a:r>
            <a:endParaRPr lang="ko-KR" altLang="en-US" dirty="0"/>
          </a:p>
        </p:txBody>
      </p:sp>
      <p:sp>
        <p:nvSpPr>
          <p:cNvPr id="35" name="그림 개체 틀 7"/>
          <p:cNvSpPr>
            <a:spLocks noGrp="1"/>
          </p:cNvSpPr>
          <p:nvPr>
            <p:ph type="pic" sz="quarter" idx="14" hasCustomPrompt="1"/>
          </p:nvPr>
        </p:nvSpPr>
        <p:spPr>
          <a:xfrm>
            <a:off x="7711497" y="7338797"/>
            <a:ext cx="1198800" cy="176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r>
              <a:rPr lang="ko-KR" altLang="en-US" dirty="0" err="1" smtClean="0"/>
              <a:t>협력사</a:t>
            </a:r>
            <a:r>
              <a:rPr lang="ko-KR" altLang="en-US" dirty="0" smtClean="0"/>
              <a:t> 로고</a:t>
            </a:r>
            <a:endParaRPr lang="ko-KR" altLang="en-US" dirty="0"/>
          </a:p>
        </p:txBody>
      </p:sp>
      <p:sp>
        <p:nvSpPr>
          <p:cNvPr id="36" name="TextBox 35"/>
          <p:cNvSpPr txBox="1"/>
          <p:nvPr userDrawn="1"/>
        </p:nvSpPr>
        <p:spPr>
          <a:xfrm>
            <a:off x="11401063" y="7057665"/>
            <a:ext cx="334508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533872" rtl="0" eaLnBrk="1" latinLnBrk="0" hangingPunct="1"/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보기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슬라이드마스터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err="1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협력사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 로고 박스선택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삽입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그림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로고선택 </a:t>
            </a:r>
            <a:r>
              <a:rPr lang="en-US" altLang="ko-KR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&gt; </a:t>
            </a:r>
            <a:r>
              <a:rPr lang="ko-KR" altLang="en-US" sz="1300" kern="1200" dirty="0" smtClean="0">
                <a:solidFill>
                  <a:srgbClr val="5966AC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크기조절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11401063" y="5714264"/>
            <a:ext cx="3345084" cy="4308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533872" rtl="0" eaLnBrk="1" latinLnBrk="0" hangingPunct="1"/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파일 경로</a:t>
            </a:r>
            <a:r>
              <a:rPr lang="en-US" altLang="ko-KR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: \\192.168.0.150\nas1\00. </a:t>
            </a:r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공통</a:t>
            </a:r>
            <a:r>
              <a:rPr lang="en-US" altLang="ko-KR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\08. </a:t>
            </a:r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디자인</a:t>
            </a:r>
            <a:r>
              <a:rPr lang="en-US" altLang="ko-KR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\01.</a:t>
            </a:r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공통</a:t>
            </a:r>
            <a:r>
              <a:rPr lang="en-US" altLang="ko-KR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\02.</a:t>
            </a:r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공통제안리소스</a:t>
            </a:r>
            <a:r>
              <a:rPr lang="en-US" altLang="ko-KR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\04.</a:t>
            </a:r>
            <a:r>
              <a:rPr lang="ko-KR" altLang="en-US" sz="110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협력사</a:t>
            </a:r>
            <a:r>
              <a:rPr lang="ko-KR" altLang="en-US" sz="1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 로고</a:t>
            </a:r>
          </a:p>
        </p:txBody>
      </p:sp>
      <p:grpSp>
        <p:nvGrpSpPr>
          <p:cNvPr id="42" name="그룹 41"/>
          <p:cNvGrpSpPr/>
          <p:nvPr userDrawn="1"/>
        </p:nvGrpSpPr>
        <p:grpSpPr>
          <a:xfrm>
            <a:off x="3533573" y="3150352"/>
            <a:ext cx="3942630" cy="590204"/>
            <a:chOff x="2961784" y="2475661"/>
            <a:chExt cx="3304649" cy="520449"/>
          </a:xfrm>
        </p:grpSpPr>
        <p:cxnSp>
          <p:nvCxnSpPr>
            <p:cNvPr id="43" name="직선 연결선 42"/>
            <p:cNvCxnSpPr/>
            <p:nvPr/>
          </p:nvCxnSpPr>
          <p:spPr>
            <a:xfrm>
              <a:off x="2961784" y="2996110"/>
              <a:ext cx="3220433" cy="0"/>
            </a:xfrm>
            <a:prstGeom prst="line">
              <a:avLst/>
            </a:prstGeom>
            <a:ln w="19050">
              <a:solidFill>
                <a:srgbClr val="FBA905"/>
              </a:solidFill>
            </a:ln>
            <a:effectLst>
              <a:outerShdw blurRad="50800" dist="19050" dir="5400000" rotWithShape="0">
                <a:schemeClr val="tx1">
                  <a:alpha val="30000"/>
                </a:scheme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그룹 43"/>
            <p:cNvGrpSpPr/>
            <p:nvPr/>
          </p:nvGrpSpPr>
          <p:grpSpPr>
            <a:xfrm>
              <a:off x="5929291" y="2475661"/>
              <a:ext cx="337142" cy="312945"/>
              <a:chOff x="5929291" y="2475661"/>
              <a:chExt cx="337142" cy="312945"/>
            </a:xfrm>
          </p:grpSpPr>
          <p:sp>
            <p:nvSpPr>
              <p:cNvPr id="45" name="직사각형 44"/>
              <p:cNvSpPr/>
              <p:nvPr/>
            </p:nvSpPr>
            <p:spPr>
              <a:xfrm>
                <a:off x="5929291" y="2475661"/>
                <a:ext cx="101167" cy="101167"/>
              </a:xfrm>
              <a:prstGeom prst="rect">
                <a:avLst/>
              </a:prstGeom>
              <a:solidFill>
                <a:schemeClr val="bg1">
                  <a:alpha val="20000"/>
                </a:schemeClr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384"/>
              </a:p>
            </p:txBody>
          </p:sp>
          <p:sp>
            <p:nvSpPr>
              <p:cNvPr id="46" name="직사각형 45"/>
              <p:cNvSpPr/>
              <p:nvPr/>
            </p:nvSpPr>
            <p:spPr>
              <a:xfrm>
                <a:off x="6078847" y="2601020"/>
                <a:ext cx="187586" cy="187586"/>
              </a:xfrm>
              <a:prstGeom prst="rect">
                <a:avLst/>
              </a:prstGeom>
              <a:solidFill>
                <a:srgbClr val="FBA905">
                  <a:alpha val="20000"/>
                </a:srgbClr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ko-KR" altLang="en-US"/>
              </a:p>
            </p:txBody>
          </p:sp>
        </p:grpSp>
      </p:grpSp>
      <p:sp>
        <p:nvSpPr>
          <p:cNvPr id="47" name="내용 개체 틀 2"/>
          <p:cNvSpPr>
            <a:spLocks noGrp="1"/>
          </p:cNvSpPr>
          <p:nvPr>
            <p:ph sz="quarter" idx="10" hasCustomPrompt="1"/>
          </p:nvPr>
        </p:nvSpPr>
        <p:spPr>
          <a:xfrm>
            <a:off x="3533574" y="2348484"/>
            <a:ext cx="3842154" cy="12482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0" spc="-340" baseline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defRPr>
            </a:lvl1pPr>
          </a:lstStyle>
          <a:p>
            <a:pPr lvl="0"/>
            <a:r>
              <a:rPr lang="en-US" altLang="ko-KR" dirty="0" smtClean="0"/>
              <a:t>Q &amp; A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12583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422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0" r:id="rId2"/>
    <p:sldLayoutId id="2147483672" r:id="rId3"/>
    <p:sldLayoutId id="2147483676" r:id="rId4"/>
    <p:sldLayoutId id="2147483682" r:id="rId5"/>
    <p:sldLayoutId id="2147483683" r:id="rId6"/>
    <p:sldLayoutId id="2147483684" r:id="rId7"/>
    <p:sldLayoutId id="2147483660" r:id="rId8"/>
    <p:sldLayoutId id="2147483678" r:id="rId9"/>
    <p:sldLayoutId id="2147483671" r:id="rId10"/>
    <p:sldLayoutId id="2147483655" r:id="rId11"/>
    <p:sldLayoutId id="2147483685" r:id="rId12"/>
    <p:sldLayoutId id="2147483686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518465" rtl="0" eaLnBrk="1" latinLnBrk="0" hangingPunct="1">
        <a:spcBef>
          <a:spcPct val="0"/>
        </a:spcBef>
        <a:buNone/>
        <a:defRPr sz="49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8849" indent="-388849" algn="l" defTabSz="518465" rtl="0" eaLnBrk="1" latinLnBrk="0" hangingPunct="1">
        <a:spcBef>
          <a:spcPct val="20000"/>
        </a:spcBef>
        <a:buFont typeface="Arial"/>
        <a:buChar char="•"/>
        <a:defRPr sz="3629" kern="1200">
          <a:solidFill>
            <a:schemeClr val="tx1"/>
          </a:solidFill>
          <a:latin typeface="+mn-lt"/>
          <a:ea typeface="+mn-ea"/>
          <a:cs typeface="+mn-cs"/>
        </a:defRPr>
      </a:lvl1pPr>
      <a:lvl2pPr marL="842505" indent="-324041" algn="l" defTabSz="518465" rtl="0" eaLnBrk="1" latinLnBrk="0" hangingPunct="1">
        <a:spcBef>
          <a:spcPct val="20000"/>
        </a:spcBef>
        <a:buFont typeface="Arial"/>
        <a:buChar char="–"/>
        <a:defRPr sz="3175" kern="1200">
          <a:solidFill>
            <a:schemeClr val="tx1"/>
          </a:solidFill>
          <a:latin typeface="+mn-lt"/>
          <a:ea typeface="+mn-ea"/>
          <a:cs typeface="+mn-cs"/>
        </a:defRPr>
      </a:lvl2pPr>
      <a:lvl3pPr marL="1296162" indent="-259232" algn="l" defTabSz="518465" rtl="0" eaLnBrk="1" latinLnBrk="0" hangingPunct="1">
        <a:spcBef>
          <a:spcPct val="20000"/>
        </a:spcBef>
        <a:buFont typeface="Arial"/>
        <a:buChar char="•"/>
        <a:defRPr sz="2722" kern="1200">
          <a:solidFill>
            <a:schemeClr val="tx1"/>
          </a:solidFill>
          <a:latin typeface="+mn-lt"/>
          <a:ea typeface="+mn-ea"/>
          <a:cs typeface="+mn-cs"/>
        </a:defRPr>
      </a:lvl3pPr>
      <a:lvl4pPr marL="1814627" indent="-259232" algn="l" defTabSz="518465" rtl="0" eaLnBrk="1" latinLnBrk="0" hangingPunct="1">
        <a:spcBef>
          <a:spcPct val="20000"/>
        </a:spcBef>
        <a:buFont typeface="Arial"/>
        <a:buChar char="–"/>
        <a:defRPr sz="2268" kern="1200">
          <a:solidFill>
            <a:schemeClr val="tx1"/>
          </a:solidFill>
          <a:latin typeface="+mn-lt"/>
          <a:ea typeface="+mn-ea"/>
          <a:cs typeface="+mn-cs"/>
        </a:defRPr>
      </a:lvl4pPr>
      <a:lvl5pPr marL="2333092" indent="-259232" algn="l" defTabSz="518465" rtl="0" eaLnBrk="1" latinLnBrk="0" hangingPunct="1">
        <a:spcBef>
          <a:spcPct val="20000"/>
        </a:spcBef>
        <a:buFont typeface="Arial"/>
        <a:buChar char="»"/>
        <a:defRPr sz="2268" kern="1200">
          <a:solidFill>
            <a:schemeClr val="tx1"/>
          </a:solidFill>
          <a:latin typeface="+mn-lt"/>
          <a:ea typeface="+mn-ea"/>
          <a:cs typeface="+mn-cs"/>
        </a:defRPr>
      </a:lvl5pPr>
      <a:lvl6pPr marL="2851556" indent="-259232" algn="l" defTabSz="518465" rtl="0" eaLnBrk="1" latinLnBrk="0" hangingPunct="1">
        <a:spcBef>
          <a:spcPct val="20000"/>
        </a:spcBef>
        <a:buFont typeface="Arial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6pPr>
      <a:lvl7pPr marL="3370021" indent="-259232" algn="l" defTabSz="518465" rtl="0" eaLnBrk="1" latinLnBrk="0" hangingPunct="1">
        <a:spcBef>
          <a:spcPct val="20000"/>
        </a:spcBef>
        <a:buFont typeface="Arial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7pPr>
      <a:lvl8pPr marL="3888486" indent="-259232" algn="l" defTabSz="518465" rtl="0" eaLnBrk="1" latinLnBrk="0" hangingPunct="1">
        <a:spcBef>
          <a:spcPct val="20000"/>
        </a:spcBef>
        <a:buFont typeface="Arial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8pPr>
      <a:lvl9pPr marL="4406951" indent="-259232" algn="l" defTabSz="518465" rtl="0" eaLnBrk="1" latinLnBrk="0" hangingPunct="1">
        <a:spcBef>
          <a:spcPct val="20000"/>
        </a:spcBef>
        <a:buFont typeface="Arial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8465" rtl="0" eaLnBrk="1" latinLnBrk="0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1pPr>
      <a:lvl2pPr marL="518465" algn="l" defTabSz="518465" rtl="0" eaLnBrk="1" latinLnBrk="0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2pPr>
      <a:lvl3pPr marL="1036930" algn="l" defTabSz="518465" rtl="0" eaLnBrk="1" latinLnBrk="0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3pPr>
      <a:lvl4pPr marL="1555394" algn="l" defTabSz="518465" rtl="0" eaLnBrk="1" latinLnBrk="0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4pPr>
      <a:lvl5pPr marL="2073859" algn="l" defTabSz="518465" rtl="0" eaLnBrk="1" latinLnBrk="0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5pPr>
      <a:lvl6pPr marL="2592324" algn="l" defTabSz="518465" rtl="0" eaLnBrk="1" latinLnBrk="0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6pPr>
      <a:lvl7pPr marL="3110789" algn="l" defTabSz="518465" rtl="0" eaLnBrk="1" latinLnBrk="0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7pPr>
      <a:lvl8pPr marL="3629254" algn="l" defTabSz="518465" rtl="0" eaLnBrk="1" latinLnBrk="0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8pPr>
      <a:lvl9pPr marL="4147718" algn="l" defTabSz="518465" rtl="0" eaLnBrk="1" latinLnBrk="0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0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>
          <a:xfrm>
            <a:off x="1058779" y="1447430"/>
            <a:ext cx="8791742" cy="1491877"/>
          </a:xfrm>
        </p:spPr>
        <p:txBody>
          <a:bodyPr/>
          <a:lstStyle/>
          <a:p>
            <a:r>
              <a:rPr lang="en-US" altLang="ko-KR" dirty="0">
                <a:latin typeface="Agency FB" panose="020B0503020202020204" pitchFamily="34" charset="0"/>
              </a:rPr>
              <a:t>Development of </a:t>
            </a:r>
            <a:r>
              <a:rPr lang="en-US" altLang="ko-KR" dirty="0" smtClean="0">
                <a:latin typeface="Agency FB" panose="020B0503020202020204" pitchFamily="34" charset="0"/>
              </a:rPr>
              <a:t>Algorithm for </a:t>
            </a:r>
            <a:r>
              <a:rPr lang="en-US" altLang="ko-KR" dirty="0">
                <a:latin typeface="Agency FB" panose="020B0503020202020204" pitchFamily="34" charset="0"/>
              </a:rPr>
              <a:t>code standardization/modularization </a:t>
            </a:r>
            <a:r>
              <a:rPr lang="en-US" altLang="ko-KR" dirty="0" smtClean="0">
                <a:latin typeface="Agency FB" panose="020B0503020202020204" pitchFamily="34" charset="0"/>
              </a:rPr>
              <a:t>of </a:t>
            </a:r>
            <a:r>
              <a:rPr lang="en-US" altLang="ko-KR" dirty="0">
                <a:latin typeface="Agency FB" panose="020B0503020202020204" pitchFamily="34" charset="0"/>
              </a:rPr>
              <a:t>GK-2A meteorological data processing system </a:t>
            </a:r>
            <a:endParaRPr lang="ko-KR" altLang="en-US" dirty="0">
              <a:latin typeface="Agency FB" panose="020B0503020202020204" pitchFamily="34" charset="0"/>
            </a:endParaRPr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2"/>
          </p:nvPr>
        </p:nvSpPr>
        <p:spPr>
          <a:xfrm>
            <a:off x="2033176" y="4355115"/>
            <a:ext cx="6842125" cy="676275"/>
          </a:xfrm>
        </p:spPr>
        <p:txBody>
          <a:bodyPr/>
          <a:lstStyle/>
          <a:p>
            <a:r>
              <a:rPr lang="en-US" altLang="ko-KR" dirty="0">
                <a:latin typeface="Agency FB" panose="020B0503020202020204" pitchFamily="34" charset="0"/>
              </a:rPr>
              <a:t>Ha-</a:t>
            </a:r>
            <a:r>
              <a:rPr lang="en-US" altLang="ko-KR" dirty="0" err="1">
                <a:latin typeface="Agency FB" panose="020B0503020202020204" pitchFamily="34" charset="0"/>
              </a:rPr>
              <a:t>Yeon</a:t>
            </a:r>
            <a:r>
              <a:rPr lang="en-US" altLang="ko-KR" dirty="0">
                <a:latin typeface="Agency FB" panose="020B0503020202020204" pitchFamily="34" charset="0"/>
              </a:rPr>
              <a:t> </a:t>
            </a:r>
            <a:r>
              <a:rPr lang="en-US" altLang="ko-KR" dirty="0" smtClean="0">
                <a:latin typeface="Agency FB" panose="020B0503020202020204" pitchFamily="34" charset="0"/>
              </a:rPr>
              <a:t>Choi*, </a:t>
            </a:r>
            <a:r>
              <a:rPr lang="en-US" altLang="ko-KR" dirty="0">
                <a:latin typeface="Agency FB" panose="020B0503020202020204" pitchFamily="34" charset="0"/>
              </a:rPr>
              <a:t>Sang-Ho Bang, </a:t>
            </a:r>
            <a:r>
              <a:rPr lang="en-US" altLang="ko-KR" dirty="0" err="1">
                <a:latin typeface="Agency FB" panose="020B0503020202020204" pitchFamily="34" charset="0"/>
              </a:rPr>
              <a:t>Byoung-Guk</a:t>
            </a:r>
            <a:r>
              <a:rPr lang="en-US" altLang="ko-KR" dirty="0">
                <a:latin typeface="Agency FB" panose="020B0503020202020204" pitchFamily="34" charset="0"/>
              </a:rPr>
              <a:t> Kang, </a:t>
            </a:r>
            <a:endParaRPr lang="en-US" altLang="ko-KR" dirty="0" smtClean="0">
              <a:latin typeface="Agency FB" panose="020B0503020202020204" pitchFamily="34" charset="0"/>
            </a:endParaRPr>
          </a:p>
          <a:p>
            <a:r>
              <a:rPr lang="en-US" altLang="ko-KR" dirty="0" smtClean="0">
                <a:latin typeface="Agency FB" panose="020B0503020202020204" pitchFamily="34" charset="0"/>
              </a:rPr>
              <a:t>Do-</a:t>
            </a:r>
            <a:r>
              <a:rPr lang="en-US" altLang="ko-KR" dirty="0" err="1" smtClean="0">
                <a:latin typeface="Agency FB" panose="020B0503020202020204" pitchFamily="34" charset="0"/>
              </a:rPr>
              <a:t>Hyeon</a:t>
            </a:r>
            <a:r>
              <a:rPr lang="en-US" altLang="ko-KR" dirty="0" smtClean="0">
                <a:latin typeface="Agency FB" panose="020B0503020202020204" pitchFamily="34" charset="0"/>
              </a:rPr>
              <a:t> </a:t>
            </a:r>
            <a:r>
              <a:rPr lang="en-US" altLang="ko-KR" dirty="0">
                <a:latin typeface="Agency FB" panose="020B0503020202020204" pitchFamily="34" charset="0"/>
              </a:rPr>
              <a:t>Gil, </a:t>
            </a:r>
            <a:r>
              <a:rPr lang="en-US" altLang="ko-KR" dirty="0" err="1">
                <a:latin typeface="Agency FB" panose="020B0503020202020204" pitchFamily="34" charset="0"/>
              </a:rPr>
              <a:t>Seong-Seok</a:t>
            </a:r>
            <a:r>
              <a:rPr lang="en-US" altLang="ko-KR" dirty="0">
                <a:latin typeface="Agency FB" panose="020B0503020202020204" pitchFamily="34" charset="0"/>
              </a:rPr>
              <a:t> Yong, Geon-Ho Lee</a:t>
            </a:r>
            <a:endParaRPr lang="ko-KR" altLang="en-US" dirty="0">
              <a:latin typeface="Agency FB" panose="020B0503020202020204" pitchFamily="34" charset="0"/>
            </a:endParaRPr>
          </a:p>
        </p:txBody>
      </p:sp>
      <p:sp>
        <p:nvSpPr>
          <p:cNvPr id="4" name="그림 개체 틀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그림 개체 틀 4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118729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/>
              <a:t>Introduction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ko-KR" dirty="0" smtClean="0"/>
              <a:t>Purpose</a:t>
            </a:r>
            <a:endParaRPr lang="ko-KR" altLang="en-US" dirty="0"/>
          </a:p>
        </p:txBody>
      </p:sp>
      <p:sp>
        <p:nvSpPr>
          <p:cNvPr id="8" name="직사각형 7"/>
          <p:cNvSpPr/>
          <p:nvPr/>
        </p:nvSpPr>
        <p:spPr>
          <a:xfrm>
            <a:off x="916654" y="1478016"/>
            <a:ext cx="288032" cy="45719"/>
          </a:xfrm>
          <a:prstGeom prst="rect">
            <a:avLst/>
          </a:prstGeom>
          <a:solidFill>
            <a:srgbClr val="1F468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9" name="Text Box 761"/>
          <p:cNvSpPr txBox="1">
            <a:spLocks noChangeArrowheads="1"/>
          </p:cNvSpPr>
          <p:nvPr/>
        </p:nvSpPr>
        <p:spPr bwMode="auto">
          <a:xfrm>
            <a:off x="915050" y="1555760"/>
            <a:ext cx="820863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>
              <a:defRPr>
                <a:ln w="127">
                  <a:solidFill>
                    <a:srgbClr val="DC595B">
                      <a:alpha val="1000"/>
                    </a:srgbClr>
                  </a:solidFill>
                </a:ln>
                <a:solidFill>
                  <a:srgbClr val="DC595B"/>
                </a:solidFill>
                <a:latin typeface="+mn-ea"/>
              </a:defRPr>
            </a:lvl1pPr>
          </a:lstStyle>
          <a:p>
            <a:pPr marL="0" lvl="1"/>
            <a:r>
              <a:rPr lang="en-US" altLang="ko-KR" sz="2000" dirty="0" smtClean="0">
                <a:ln w="127">
                  <a:solidFill>
                    <a:srgbClr val="DC595B">
                      <a:alpha val="1000"/>
                    </a:srgbClr>
                  </a:solidFill>
                </a:ln>
                <a:solidFill>
                  <a:srgbClr val="1F4688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Monotype Sorts" pitchFamily="2" charset="2"/>
              </a:rPr>
              <a:t>Commercialization of Algorithm</a:t>
            </a:r>
            <a:endParaRPr lang="ko-KR" altLang="en-US" sz="2000" dirty="0">
              <a:ln w="127">
                <a:solidFill>
                  <a:srgbClr val="DC595B">
                    <a:alpha val="1000"/>
                  </a:srgbClr>
                </a:solidFill>
              </a:ln>
              <a:solidFill>
                <a:srgbClr val="1F4688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sym typeface="Monotype Sorts" pitchFamily="2" charset="2"/>
            </a:endParaRPr>
          </a:p>
        </p:txBody>
      </p:sp>
      <p:grpSp>
        <p:nvGrpSpPr>
          <p:cNvPr id="237" name="그룹 236"/>
          <p:cNvGrpSpPr/>
          <p:nvPr/>
        </p:nvGrpSpPr>
        <p:grpSpPr>
          <a:xfrm>
            <a:off x="924624" y="3398790"/>
            <a:ext cx="748782" cy="592785"/>
            <a:chOff x="8621336" y="5649382"/>
            <a:chExt cx="503440" cy="398556"/>
          </a:xfrm>
          <a:solidFill>
            <a:srgbClr val="5966AC"/>
          </a:solidFill>
        </p:grpSpPr>
        <p:sp>
          <p:nvSpPr>
            <p:cNvPr id="238" name="Freeform 451"/>
            <p:cNvSpPr>
              <a:spLocks/>
            </p:cNvSpPr>
            <p:nvPr/>
          </p:nvSpPr>
          <p:spPr bwMode="auto">
            <a:xfrm>
              <a:off x="8719227" y="5671757"/>
              <a:ext cx="95094" cy="109079"/>
            </a:xfrm>
            <a:custGeom>
              <a:avLst/>
              <a:gdLst>
                <a:gd name="T0" fmla="*/ 31 w 34"/>
                <a:gd name="T1" fmla="*/ 31 h 39"/>
                <a:gd name="T2" fmla="*/ 34 w 34"/>
                <a:gd name="T3" fmla="*/ 13 h 39"/>
                <a:gd name="T4" fmla="*/ 17 w 34"/>
                <a:gd name="T5" fmla="*/ 0 h 39"/>
                <a:gd name="T6" fmla="*/ 1 w 34"/>
                <a:gd name="T7" fmla="*/ 13 h 39"/>
                <a:gd name="T8" fmla="*/ 4 w 34"/>
                <a:gd name="T9" fmla="*/ 31 h 39"/>
                <a:gd name="T10" fmla="*/ 15 w 34"/>
                <a:gd name="T11" fmla="*/ 39 h 39"/>
                <a:gd name="T12" fmla="*/ 20 w 34"/>
                <a:gd name="T13" fmla="*/ 39 h 39"/>
                <a:gd name="T14" fmla="*/ 31 w 34"/>
                <a:gd name="T15" fmla="*/ 3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39">
                  <a:moveTo>
                    <a:pt x="31" y="31"/>
                  </a:moveTo>
                  <a:cubicBezTo>
                    <a:pt x="33" y="27"/>
                    <a:pt x="34" y="17"/>
                    <a:pt x="34" y="13"/>
                  </a:cubicBezTo>
                  <a:cubicBezTo>
                    <a:pt x="33" y="5"/>
                    <a:pt x="25" y="0"/>
                    <a:pt x="17" y="0"/>
                  </a:cubicBezTo>
                  <a:cubicBezTo>
                    <a:pt x="9" y="0"/>
                    <a:pt x="2" y="5"/>
                    <a:pt x="1" y="13"/>
                  </a:cubicBezTo>
                  <a:cubicBezTo>
                    <a:pt x="0" y="17"/>
                    <a:pt x="1" y="27"/>
                    <a:pt x="4" y="31"/>
                  </a:cubicBezTo>
                  <a:cubicBezTo>
                    <a:pt x="5" y="34"/>
                    <a:pt x="10" y="38"/>
                    <a:pt x="15" y="39"/>
                  </a:cubicBezTo>
                  <a:cubicBezTo>
                    <a:pt x="17" y="39"/>
                    <a:pt x="17" y="39"/>
                    <a:pt x="20" y="39"/>
                  </a:cubicBezTo>
                  <a:cubicBezTo>
                    <a:pt x="25" y="38"/>
                    <a:pt x="29" y="34"/>
                    <a:pt x="31" y="3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9" name="Freeform 452"/>
            <p:cNvSpPr>
              <a:spLocks/>
            </p:cNvSpPr>
            <p:nvPr/>
          </p:nvSpPr>
          <p:spPr bwMode="auto">
            <a:xfrm>
              <a:off x="8621336" y="5789226"/>
              <a:ext cx="218157" cy="183197"/>
            </a:xfrm>
            <a:custGeom>
              <a:avLst/>
              <a:gdLst>
                <a:gd name="T0" fmla="*/ 78 w 78"/>
                <a:gd name="T1" fmla="*/ 5 h 65"/>
                <a:gd name="T2" fmla="*/ 64 w 78"/>
                <a:gd name="T3" fmla="*/ 0 h 65"/>
                <a:gd name="T4" fmla="*/ 56 w 78"/>
                <a:gd name="T5" fmla="*/ 18 h 65"/>
                <a:gd name="T6" fmla="*/ 55 w 78"/>
                <a:gd name="T7" fmla="*/ 7 h 65"/>
                <a:gd name="T8" fmla="*/ 56 w 78"/>
                <a:gd name="T9" fmla="*/ 2 h 65"/>
                <a:gd name="T10" fmla="*/ 55 w 78"/>
                <a:gd name="T11" fmla="*/ 2 h 65"/>
                <a:gd name="T12" fmla="*/ 49 w 78"/>
                <a:gd name="T13" fmla="*/ 2 h 65"/>
                <a:gd name="T14" fmla="*/ 48 w 78"/>
                <a:gd name="T15" fmla="*/ 2 h 65"/>
                <a:gd name="T16" fmla="*/ 49 w 78"/>
                <a:gd name="T17" fmla="*/ 7 h 65"/>
                <a:gd name="T18" fmla="*/ 48 w 78"/>
                <a:gd name="T19" fmla="*/ 18 h 65"/>
                <a:gd name="T20" fmla="*/ 40 w 78"/>
                <a:gd name="T21" fmla="*/ 0 h 65"/>
                <a:gd name="T22" fmla="*/ 20 w 78"/>
                <a:gd name="T23" fmla="*/ 15 h 65"/>
                <a:gd name="T24" fmla="*/ 13 w 78"/>
                <a:gd name="T25" fmla="*/ 41 h 65"/>
                <a:gd name="T26" fmla="*/ 14 w 78"/>
                <a:gd name="T27" fmla="*/ 52 h 65"/>
                <a:gd name="T28" fmla="*/ 18 w 78"/>
                <a:gd name="T29" fmla="*/ 55 h 65"/>
                <a:gd name="T30" fmla="*/ 0 w 78"/>
                <a:gd name="T31" fmla="*/ 55 h 65"/>
                <a:gd name="T32" fmla="*/ 0 w 78"/>
                <a:gd name="T33" fmla="*/ 65 h 65"/>
                <a:gd name="T34" fmla="*/ 51 w 78"/>
                <a:gd name="T35" fmla="*/ 65 h 65"/>
                <a:gd name="T36" fmla="*/ 52 w 78"/>
                <a:gd name="T37" fmla="*/ 59 h 65"/>
                <a:gd name="T38" fmla="*/ 54 w 78"/>
                <a:gd name="T39" fmla="*/ 55 h 65"/>
                <a:gd name="T40" fmla="*/ 29 w 78"/>
                <a:gd name="T41" fmla="*/ 55 h 65"/>
                <a:gd name="T42" fmla="*/ 29 w 78"/>
                <a:gd name="T43" fmla="*/ 23 h 65"/>
                <a:gd name="T44" fmla="*/ 30 w 78"/>
                <a:gd name="T45" fmla="*/ 22 h 65"/>
                <a:gd name="T46" fmla="*/ 63 w 78"/>
                <a:gd name="T47" fmla="*/ 22 h 65"/>
                <a:gd name="T48" fmla="*/ 78 w 78"/>
                <a:gd name="T49" fmla="*/ 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8" h="65">
                  <a:moveTo>
                    <a:pt x="78" y="5"/>
                  </a:moveTo>
                  <a:cubicBezTo>
                    <a:pt x="74" y="3"/>
                    <a:pt x="68" y="1"/>
                    <a:pt x="64" y="0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55" y="7"/>
                    <a:pt x="55" y="7"/>
                    <a:pt x="55" y="7"/>
                  </a:cubicBezTo>
                  <a:cubicBezTo>
                    <a:pt x="55" y="7"/>
                    <a:pt x="56" y="3"/>
                    <a:pt x="56" y="2"/>
                  </a:cubicBezTo>
                  <a:cubicBezTo>
                    <a:pt x="56" y="2"/>
                    <a:pt x="56" y="2"/>
                    <a:pt x="55" y="2"/>
                  </a:cubicBezTo>
                  <a:cubicBezTo>
                    <a:pt x="53" y="2"/>
                    <a:pt x="51" y="2"/>
                    <a:pt x="49" y="2"/>
                  </a:cubicBezTo>
                  <a:cubicBezTo>
                    <a:pt x="49" y="2"/>
                    <a:pt x="48" y="2"/>
                    <a:pt x="48" y="2"/>
                  </a:cubicBezTo>
                  <a:cubicBezTo>
                    <a:pt x="49" y="3"/>
                    <a:pt x="49" y="7"/>
                    <a:pt x="49" y="7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2" y="2"/>
                    <a:pt x="22" y="5"/>
                    <a:pt x="20" y="15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2" y="44"/>
                    <a:pt x="12" y="49"/>
                    <a:pt x="14" y="52"/>
                  </a:cubicBezTo>
                  <a:cubicBezTo>
                    <a:pt x="15" y="53"/>
                    <a:pt x="16" y="54"/>
                    <a:pt x="18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51" y="65"/>
                    <a:pt x="51" y="65"/>
                    <a:pt x="51" y="65"/>
                  </a:cubicBezTo>
                  <a:cubicBezTo>
                    <a:pt x="52" y="63"/>
                    <a:pt x="52" y="61"/>
                    <a:pt x="52" y="59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2"/>
                    <a:pt x="29" y="22"/>
                    <a:pt x="30" y="22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65" y="14"/>
                    <a:pt x="71" y="9"/>
                    <a:pt x="78" y="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0" name="Freeform 453"/>
            <p:cNvSpPr>
              <a:spLocks/>
            </p:cNvSpPr>
            <p:nvPr/>
          </p:nvSpPr>
          <p:spPr bwMode="auto">
            <a:xfrm>
              <a:off x="8716430" y="5933266"/>
              <a:ext cx="58735" cy="5594"/>
            </a:xfrm>
            <a:custGeom>
              <a:avLst/>
              <a:gdLst>
                <a:gd name="T0" fmla="*/ 0 w 42"/>
                <a:gd name="T1" fmla="*/ 0 h 4"/>
                <a:gd name="T2" fmla="*/ 0 w 42"/>
                <a:gd name="T3" fmla="*/ 4 h 4"/>
                <a:gd name="T4" fmla="*/ 40 w 42"/>
                <a:gd name="T5" fmla="*/ 4 h 4"/>
                <a:gd name="T6" fmla="*/ 42 w 42"/>
                <a:gd name="T7" fmla="*/ 0 h 4"/>
                <a:gd name="T8" fmla="*/ 0 w 4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">
                  <a:moveTo>
                    <a:pt x="0" y="0"/>
                  </a:moveTo>
                  <a:lnTo>
                    <a:pt x="0" y="4"/>
                  </a:lnTo>
                  <a:lnTo>
                    <a:pt x="40" y="4"/>
                  </a:lnTo>
                  <a:lnTo>
                    <a:pt x="4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1" name="Freeform 454"/>
            <p:cNvSpPr>
              <a:spLocks/>
            </p:cNvSpPr>
            <p:nvPr/>
          </p:nvSpPr>
          <p:spPr bwMode="auto">
            <a:xfrm>
              <a:off x="8870259" y="5649382"/>
              <a:ext cx="123063" cy="146837"/>
            </a:xfrm>
            <a:custGeom>
              <a:avLst/>
              <a:gdLst>
                <a:gd name="T0" fmla="*/ 40 w 44"/>
                <a:gd name="T1" fmla="*/ 41 h 52"/>
                <a:gd name="T2" fmla="*/ 44 w 44"/>
                <a:gd name="T3" fmla="*/ 17 h 52"/>
                <a:gd name="T4" fmla="*/ 22 w 44"/>
                <a:gd name="T5" fmla="*/ 0 h 52"/>
                <a:gd name="T6" fmla="*/ 0 w 44"/>
                <a:gd name="T7" fmla="*/ 17 h 52"/>
                <a:gd name="T8" fmla="*/ 4 w 44"/>
                <a:gd name="T9" fmla="*/ 41 h 52"/>
                <a:gd name="T10" fmla="*/ 18 w 44"/>
                <a:gd name="T11" fmla="*/ 52 h 52"/>
                <a:gd name="T12" fmla="*/ 25 w 44"/>
                <a:gd name="T13" fmla="*/ 52 h 52"/>
                <a:gd name="T14" fmla="*/ 40 w 44"/>
                <a:gd name="T15" fmla="*/ 4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52">
                  <a:moveTo>
                    <a:pt x="40" y="41"/>
                  </a:moveTo>
                  <a:cubicBezTo>
                    <a:pt x="43" y="36"/>
                    <a:pt x="44" y="23"/>
                    <a:pt x="44" y="17"/>
                  </a:cubicBezTo>
                  <a:cubicBezTo>
                    <a:pt x="43" y="6"/>
                    <a:pt x="33" y="0"/>
                    <a:pt x="22" y="0"/>
                  </a:cubicBezTo>
                  <a:cubicBezTo>
                    <a:pt x="11" y="0"/>
                    <a:pt x="1" y="6"/>
                    <a:pt x="0" y="17"/>
                  </a:cubicBezTo>
                  <a:cubicBezTo>
                    <a:pt x="0" y="23"/>
                    <a:pt x="1" y="36"/>
                    <a:pt x="4" y="41"/>
                  </a:cubicBezTo>
                  <a:cubicBezTo>
                    <a:pt x="6" y="46"/>
                    <a:pt x="12" y="50"/>
                    <a:pt x="18" y="52"/>
                  </a:cubicBezTo>
                  <a:cubicBezTo>
                    <a:pt x="22" y="52"/>
                    <a:pt x="22" y="52"/>
                    <a:pt x="25" y="52"/>
                  </a:cubicBezTo>
                  <a:cubicBezTo>
                    <a:pt x="32" y="50"/>
                    <a:pt x="38" y="46"/>
                    <a:pt x="40" y="4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2" name="Freeform 455"/>
            <p:cNvSpPr>
              <a:spLocks/>
            </p:cNvSpPr>
            <p:nvPr/>
          </p:nvSpPr>
          <p:spPr bwMode="auto">
            <a:xfrm>
              <a:off x="8716430" y="5933266"/>
              <a:ext cx="58735" cy="5594"/>
            </a:xfrm>
            <a:custGeom>
              <a:avLst/>
              <a:gdLst>
                <a:gd name="T0" fmla="*/ 0 w 42"/>
                <a:gd name="T1" fmla="*/ 0 h 4"/>
                <a:gd name="T2" fmla="*/ 0 w 42"/>
                <a:gd name="T3" fmla="*/ 4 h 4"/>
                <a:gd name="T4" fmla="*/ 40 w 42"/>
                <a:gd name="T5" fmla="*/ 4 h 4"/>
                <a:gd name="T6" fmla="*/ 42 w 42"/>
                <a:gd name="T7" fmla="*/ 0 h 4"/>
                <a:gd name="T8" fmla="*/ 0 w 4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">
                  <a:moveTo>
                    <a:pt x="0" y="0"/>
                  </a:moveTo>
                  <a:lnTo>
                    <a:pt x="0" y="4"/>
                  </a:lnTo>
                  <a:lnTo>
                    <a:pt x="40" y="4"/>
                  </a:lnTo>
                  <a:lnTo>
                    <a:pt x="4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3" name="Freeform 456"/>
            <p:cNvSpPr>
              <a:spLocks noEditPoints="1"/>
            </p:cNvSpPr>
            <p:nvPr/>
          </p:nvSpPr>
          <p:spPr bwMode="auto">
            <a:xfrm>
              <a:off x="8738805" y="5807406"/>
              <a:ext cx="385971" cy="240532"/>
            </a:xfrm>
            <a:custGeom>
              <a:avLst/>
              <a:gdLst>
                <a:gd name="T0" fmla="*/ 114 w 138"/>
                <a:gd name="T1" fmla="*/ 73 h 86"/>
                <a:gd name="T2" fmla="*/ 120 w 138"/>
                <a:gd name="T3" fmla="*/ 69 h 86"/>
                <a:gd name="T4" fmla="*/ 122 w 138"/>
                <a:gd name="T5" fmla="*/ 55 h 86"/>
                <a:gd name="T6" fmla="*/ 111 w 138"/>
                <a:gd name="T7" fmla="*/ 18 h 86"/>
                <a:gd name="T8" fmla="*/ 85 w 138"/>
                <a:gd name="T9" fmla="*/ 0 h 86"/>
                <a:gd name="T10" fmla="*/ 74 w 138"/>
                <a:gd name="T11" fmla="*/ 23 h 86"/>
                <a:gd name="T12" fmla="*/ 73 w 138"/>
                <a:gd name="T13" fmla="*/ 9 h 86"/>
                <a:gd name="T14" fmla="*/ 74 w 138"/>
                <a:gd name="T15" fmla="*/ 3 h 86"/>
                <a:gd name="T16" fmla="*/ 73 w 138"/>
                <a:gd name="T17" fmla="*/ 2 h 86"/>
                <a:gd name="T18" fmla="*/ 65 w 138"/>
                <a:gd name="T19" fmla="*/ 2 h 86"/>
                <a:gd name="T20" fmla="*/ 64 w 138"/>
                <a:gd name="T21" fmla="*/ 3 h 86"/>
                <a:gd name="T22" fmla="*/ 65 w 138"/>
                <a:gd name="T23" fmla="*/ 9 h 86"/>
                <a:gd name="T24" fmla="*/ 64 w 138"/>
                <a:gd name="T25" fmla="*/ 23 h 86"/>
                <a:gd name="T26" fmla="*/ 53 w 138"/>
                <a:gd name="T27" fmla="*/ 0 h 86"/>
                <a:gd name="T28" fmla="*/ 26 w 138"/>
                <a:gd name="T29" fmla="*/ 19 h 86"/>
                <a:gd name="T30" fmla="*/ 16 w 138"/>
                <a:gd name="T31" fmla="*/ 55 h 86"/>
                <a:gd name="T32" fmla="*/ 17 w 138"/>
                <a:gd name="T33" fmla="*/ 69 h 86"/>
                <a:gd name="T34" fmla="*/ 24 w 138"/>
                <a:gd name="T35" fmla="*/ 73 h 86"/>
                <a:gd name="T36" fmla="*/ 0 w 138"/>
                <a:gd name="T37" fmla="*/ 73 h 86"/>
                <a:gd name="T38" fmla="*/ 0 w 138"/>
                <a:gd name="T39" fmla="*/ 86 h 86"/>
                <a:gd name="T40" fmla="*/ 138 w 138"/>
                <a:gd name="T41" fmla="*/ 86 h 86"/>
                <a:gd name="T42" fmla="*/ 138 w 138"/>
                <a:gd name="T43" fmla="*/ 73 h 86"/>
                <a:gd name="T44" fmla="*/ 114 w 138"/>
                <a:gd name="T45" fmla="*/ 73 h 86"/>
                <a:gd name="T46" fmla="*/ 100 w 138"/>
                <a:gd name="T47" fmla="*/ 73 h 86"/>
                <a:gd name="T48" fmla="*/ 100 w 138"/>
                <a:gd name="T49" fmla="*/ 73 h 86"/>
                <a:gd name="T50" fmla="*/ 38 w 138"/>
                <a:gd name="T51" fmla="*/ 73 h 86"/>
                <a:gd name="T52" fmla="*/ 38 w 138"/>
                <a:gd name="T53" fmla="*/ 30 h 86"/>
                <a:gd name="T54" fmla="*/ 38 w 138"/>
                <a:gd name="T55" fmla="*/ 30 h 86"/>
                <a:gd name="T56" fmla="*/ 39 w 138"/>
                <a:gd name="T57" fmla="*/ 29 h 86"/>
                <a:gd name="T58" fmla="*/ 99 w 138"/>
                <a:gd name="T59" fmla="*/ 29 h 86"/>
                <a:gd name="T60" fmla="*/ 99 w 138"/>
                <a:gd name="T61" fmla="*/ 30 h 86"/>
                <a:gd name="T62" fmla="*/ 100 w 138"/>
                <a:gd name="T63" fmla="*/ 30 h 86"/>
                <a:gd name="T64" fmla="*/ 100 w 138"/>
                <a:gd name="T65" fmla="*/ 7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8" h="86">
                  <a:moveTo>
                    <a:pt x="114" y="73"/>
                  </a:moveTo>
                  <a:cubicBezTo>
                    <a:pt x="117" y="72"/>
                    <a:pt x="119" y="71"/>
                    <a:pt x="120" y="69"/>
                  </a:cubicBezTo>
                  <a:cubicBezTo>
                    <a:pt x="123" y="65"/>
                    <a:pt x="123" y="59"/>
                    <a:pt x="122" y="55"/>
                  </a:cubicBezTo>
                  <a:cubicBezTo>
                    <a:pt x="111" y="18"/>
                    <a:pt x="111" y="18"/>
                    <a:pt x="111" y="18"/>
                  </a:cubicBezTo>
                  <a:cubicBezTo>
                    <a:pt x="109" y="7"/>
                    <a:pt x="95" y="2"/>
                    <a:pt x="85" y="0"/>
                  </a:cubicBezTo>
                  <a:cubicBezTo>
                    <a:pt x="74" y="23"/>
                    <a:pt x="74" y="23"/>
                    <a:pt x="74" y="23"/>
                  </a:cubicBezTo>
                  <a:cubicBezTo>
                    <a:pt x="73" y="9"/>
                    <a:pt x="73" y="9"/>
                    <a:pt x="73" y="9"/>
                  </a:cubicBezTo>
                  <a:cubicBezTo>
                    <a:pt x="73" y="9"/>
                    <a:pt x="74" y="4"/>
                    <a:pt x="74" y="3"/>
                  </a:cubicBezTo>
                  <a:cubicBezTo>
                    <a:pt x="74" y="2"/>
                    <a:pt x="73" y="2"/>
                    <a:pt x="73" y="2"/>
                  </a:cubicBezTo>
                  <a:cubicBezTo>
                    <a:pt x="70" y="2"/>
                    <a:pt x="68" y="2"/>
                    <a:pt x="65" y="2"/>
                  </a:cubicBezTo>
                  <a:cubicBezTo>
                    <a:pt x="64" y="2"/>
                    <a:pt x="64" y="2"/>
                    <a:pt x="64" y="3"/>
                  </a:cubicBezTo>
                  <a:cubicBezTo>
                    <a:pt x="64" y="4"/>
                    <a:pt x="65" y="9"/>
                    <a:pt x="65" y="9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43" y="2"/>
                    <a:pt x="28" y="7"/>
                    <a:pt x="26" y="19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5" y="59"/>
                    <a:pt x="15" y="65"/>
                    <a:pt x="17" y="69"/>
                  </a:cubicBezTo>
                  <a:cubicBezTo>
                    <a:pt x="19" y="71"/>
                    <a:pt x="21" y="72"/>
                    <a:pt x="24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38" y="86"/>
                    <a:pt x="138" y="86"/>
                    <a:pt x="138" y="86"/>
                  </a:cubicBezTo>
                  <a:cubicBezTo>
                    <a:pt x="138" y="73"/>
                    <a:pt x="138" y="73"/>
                    <a:pt x="138" y="73"/>
                  </a:cubicBezTo>
                  <a:lnTo>
                    <a:pt x="114" y="73"/>
                  </a:lnTo>
                  <a:close/>
                  <a:moveTo>
                    <a:pt x="100" y="73"/>
                  </a:moveTo>
                  <a:cubicBezTo>
                    <a:pt x="100" y="73"/>
                    <a:pt x="100" y="73"/>
                    <a:pt x="100" y="73"/>
                  </a:cubicBezTo>
                  <a:cubicBezTo>
                    <a:pt x="38" y="73"/>
                    <a:pt x="38" y="73"/>
                    <a:pt x="38" y="73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38" y="30"/>
                    <a:pt x="39" y="29"/>
                    <a:pt x="3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30"/>
                    <a:pt x="99" y="30"/>
                  </a:cubicBezTo>
                  <a:cubicBezTo>
                    <a:pt x="100" y="30"/>
                    <a:pt x="100" y="30"/>
                    <a:pt x="100" y="30"/>
                  </a:cubicBezTo>
                  <a:lnTo>
                    <a:pt x="100" y="7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4" name="Freeform 457"/>
            <p:cNvSpPr>
              <a:spLocks/>
            </p:cNvSpPr>
            <p:nvPr/>
          </p:nvSpPr>
          <p:spPr bwMode="auto">
            <a:xfrm>
              <a:off x="8845087" y="589131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5" name="Freeform 458"/>
            <p:cNvSpPr>
              <a:spLocks/>
            </p:cNvSpPr>
            <p:nvPr/>
          </p:nvSpPr>
          <p:spPr bwMode="auto">
            <a:xfrm>
              <a:off x="9015697" y="5891312"/>
              <a:ext cx="2797" cy="120266"/>
            </a:xfrm>
            <a:custGeom>
              <a:avLst/>
              <a:gdLst>
                <a:gd name="T0" fmla="*/ 0 w 1"/>
                <a:gd name="T1" fmla="*/ 0 h 43"/>
                <a:gd name="T2" fmla="*/ 1 w 1"/>
                <a:gd name="T3" fmla="*/ 0 h 43"/>
                <a:gd name="T4" fmla="*/ 1 w 1"/>
                <a:gd name="T5" fmla="*/ 43 h 43"/>
                <a:gd name="T6" fmla="*/ 1 w 1"/>
                <a:gd name="T7" fmla="*/ 43 h 43"/>
                <a:gd name="T8" fmla="*/ 1 w 1"/>
                <a:gd name="T9" fmla="*/ 0 h 43"/>
                <a:gd name="T10" fmla="*/ 0 w 1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43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6" name="Freeform 459"/>
            <p:cNvSpPr>
              <a:spLocks/>
            </p:cNvSpPr>
            <p:nvPr/>
          </p:nvSpPr>
          <p:spPr bwMode="auto">
            <a:xfrm>
              <a:off x="8845087" y="5888515"/>
              <a:ext cx="170610" cy="2797"/>
            </a:xfrm>
            <a:custGeom>
              <a:avLst/>
              <a:gdLst>
                <a:gd name="T0" fmla="*/ 61 w 61"/>
                <a:gd name="T1" fmla="*/ 0 h 1"/>
                <a:gd name="T2" fmla="*/ 61 w 61"/>
                <a:gd name="T3" fmla="*/ 1 h 1"/>
                <a:gd name="T4" fmla="*/ 61 w 61"/>
                <a:gd name="T5" fmla="*/ 0 h 1"/>
                <a:gd name="T6" fmla="*/ 1 w 61"/>
                <a:gd name="T7" fmla="*/ 0 h 1"/>
                <a:gd name="T8" fmla="*/ 0 w 61"/>
                <a:gd name="T9" fmla="*/ 1 h 1"/>
                <a:gd name="T10" fmla="*/ 1 w 61"/>
                <a:gd name="T11" fmla="*/ 0 h 1"/>
                <a:gd name="T12" fmla="*/ 61 w 61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1">
                  <a:moveTo>
                    <a:pt x="61" y="0"/>
                  </a:moveTo>
                  <a:cubicBezTo>
                    <a:pt x="61" y="0"/>
                    <a:pt x="61" y="1"/>
                    <a:pt x="61" y="1"/>
                  </a:cubicBezTo>
                  <a:cubicBezTo>
                    <a:pt x="61" y="1"/>
                    <a:pt x="61" y="0"/>
                    <a:pt x="6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lnTo>
                    <a:pt x="61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7" name="Rectangle 460"/>
            <p:cNvSpPr>
              <a:spLocks noChangeArrowheads="1"/>
            </p:cNvSpPr>
            <p:nvPr/>
          </p:nvSpPr>
          <p:spPr bwMode="auto">
            <a:xfrm>
              <a:off x="8861868" y="5997594"/>
              <a:ext cx="137048" cy="1399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8" name="Rectangle 461"/>
            <p:cNvSpPr>
              <a:spLocks noChangeArrowheads="1"/>
            </p:cNvSpPr>
            <p:nvPr/>
          </p:nvSpPr>
          <p:spPr bwMode="auto">
            <a:xfrm>
              <a:off x="8998916" y="5997594"/>
              <a:ext cx="1399" cy="559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9" name="Rectangle 462"/>
            <p:cNvSpPr>
              <a:spLocks noChangeArrowheads="1"/>
            </p:cNvSpPr>
            <p:nvPr/>
          </p:nvSpPr>
          <p:spPr bwMode="auto">
            <a:xfrm>
              <a:off x="8861868" y="5997594"/>
              <a:ext cx="137048" cy="559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0" name="Freeform 463"/>
            <p:cNvSpPr>
              <a:spLocks/>
            </p:cNvSpPr>
            <p:nvPr/>
          </p:nvSpPr>
          <p:spPr bwMode="auto">
            <a:xfrm>
              <a:off x="8621336" y="5789226"/>
              <a:ext cx="218157" cy="183197"/>
            </a:xfrm>
            <a:custGeom>
              <a:avLst/>
              <a:gdLst>
                <a:gd name="T0" fmla="*/ 56 w 78"/>
                <a:gd name="T1" fmla="*/ 18 h 65"/>
                <a:gd name="T2" fmla="*/ 55 w 78"/>
                <a:gd name="T3" fmla="*/ 7 h 65"/>
                <a:gd name="T4" fmla="*/ 56 w 78"/>
                <a:gd name="T5" fmla="*/ 2 h 65"/>
                <a:gd name="T6" fmla="*/ 55 w 78"/>
                <a:gd name="T7" fmla="*/ 2 h 65"/>
                <a:gd name="T8" fmla="*/ 49 w 78"/>
                <a:gd name="T9" fmla="*/ 2 h 65"/>
                <a:gd name="T10" fmla="*/ 48 w 78"/>
                <a:gd name="T11" fmla="*/ 2 h 65"/>
                <a:gd name="T12" fmla="*/ 49 w 78"/>
                <a:gd name="T13" fmla="*/ 7 h 65"/>
                <a:gd name="T14" fmla="*/ 48 w 78"/>
                <a:gd name="T15" fmla="*/ 18 h 65"/>
                <a:gd name="T16" fmla="*/ 40 w 78"/>
                <a:gd name="T17" fmla="*/ 0 h 65"/>
                <a:gd name="T18" fmla="*/ 20 w 78"/>
                <a:gd name="T19" fmla="*/ 15 h 65"/>
                <a:gd name="T20" fmla="*/ 13 w 78"/>
                <a:gd name="T21" fmla="*/ 41 h 65"/>
                <a:gd name="T22" fmla="*/ 14 w 78"/>
                <a:gd name="T23" fmla="*/ 52 h 65"/>
                <a:gd name="T24" fmla="*/ 18 w 78"/>
                <a:gd name="T25" fmla="*/ 55 h 65"/>
                <a:gd name="T26" fmla="*/ 0 w 78"/>
                <a:gd name="T27" fmla="*/ 55 h 65"/>
                <a:gd name="T28" fmla="*/ 0 w 78"/>
                <a:gd name="T29" fmla="*/ 65 h 65"/>
                <a:gd name="T30" fmla="*/ 51 w 78"/>
                <a:gd name="T31" fmla="*/ 65 h 65"/>
                <a:gd name="T32" fmla="*/ 52 w 78"/>
                <a:gd name="T33" fmla="*/ 59 h 65"/>
                <a:gd name="T34" fmla="*/ 54 w 78"/>
                <a:gd name="T35" fmla="*/ 55 h 65"/>
                <a:gd name="T36" fmla="*/ 29 w 78"/>
                <a:gd name="T37" fmla="*/ 55 h 65"/>
                <a:gd name="T38" fmla="*/ 29 w 78"/>
                <a:gd name="T39" fmla="*/ 23 h 65"/>
                <a:gd name="T40" fmla="*/ 30 w 78"/>
                <a:gd name="T41" fmla="*/ 22 h 65"/>
                <a:gd name="T42" fmla="*/ 63 w 78"/>
                <a:gd name="T43" fmla="*/ 22 h 65"/>
                <a:gd name="T44" fmla="*/ 78 w 78"/>
                <a:gd name="T45" fmla="*/ 5 h 65"/>
                <a:gd name="T46" fmla="*/ 64 w 78"/>
                <a:gd name="T47" fmla="*/ 0 h 65"/>
                <a:gd name="T48" fmla="*/ 56 w 78"/>
                <a:gd name="T49" fmla="*/ 1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8" h="65">
                  <a:moveTo>
                    <a:pt x="56" y="18"/>
                  </a:moveTo>
                  <a:cubicBezTo>
                    <a:pt x="55" y="7"/>
                    <a:pt x="55" y="7"/>
                    <a:pt x="55" y="7"/>
                  </a:cubicBezTo>
                  <a:cubicBezTo>
                    <a:pt x="55" y="7"/>
                    <a:pt x="56" y="3"/>
                    <a:pt x="56" y="2"/>
                  </a:cubicBezTo>
                  <a:cubicBezTo>
                    <a:pt x="56" y="2"/>
                    <a:pt x="56" y="2"/>
                    <a:pt x="55" y="2"/>
                  </a:cubicBezTo>
                  <a:cubicBezTo>
                    <a:pt x="53" y="2"/>
                    <a:pt x="51" y="2"/>
                    <a:pt x="49" y="2"/>
                  </a:cubicBezTo>
                  <a:cubicBezTo>
                    <a:pt x="49" y="2"/>
                    <a:pt x="48" y="2"/>
                    <a:pt x="48" y="2"/>
                  </a:cubicBezTo>
                  <a:cubicBezTo>
                    <a:pt x="49" y="3"/>
                    <a:pt x="49" y="7"/>
                    <a:pt x="49" y="7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2" y="2"/>
                    <a:pt x="22" y="5"/>
                    <a:pt x="20" y="15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2" y="44"/>
                    <a:pt x="12" y="49"/>
                    <a:pt x="14" y="52"/>
                  </a:cubicBezTo>
                  <a:cubicBezTo>
                    <a:pt x="15" y="53"/>
                    <a:pt x="16" y="54"/>
                    <a:pt x="18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51" y="65"/>
                    <a:pt x="51" y="65"/>
                    <a:pt x="51" y="65"/>
                  </a:cubicBezTo>
                  <a:cubicBezTo>
                    <a:pt x="52" y="63"/>
                    <a:pt x="52" y="61"/>
                    <a:pt x="52" y="59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2"/>
                    <a:pt x="29" y="22"/>
                    <a:pt x="30" y="22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65" y="14"/>
                    <a:pt x="71" y="9"/>
                    <a:pt x="78" y="5"/>
                  </a:cubicBezTo>
                  <a:cubicBezTo>
                    <a:pt x="74" y="3"/>
                    <a:pt x="68" y="1"/>
                    <a:pt x="64" y="0"/>
                  </a:cubicBezTo>
                  <a:lnTo>
                    <a:pt x="56" y="1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1" name="Freeform 464"/>
            <p:cNvSpPr>
              <a:spLocks/>
            </p:cNvSpPr>
            <p:nvPr/>
          </p:nvSpPr>
          <p:spPr bwMode="auto">
            <a:xfrm>
              <a:off x="8719227" y="5671757"/>
              <a:ext cx="95094" cy="109079"/>
            </a:xfrm>
            <a:custGeom>
              <a:avLst/>
              <a:gdLst>
                <a:gd name="T0" fmla="*/ 1 w 34"/>
                <a:gd name="T1" fmla="*/ 13 h 39"/>
                <a:gd name="T2" fmla="*/ 4 w 34"/>
                <a:gd name="T3" fmla="*/ 31 h 39"/>
                <a:gd name="T4" fmla="*/ 15 w 34"/>
                <a:gd name="T5" fmla="*/ 39 h 39"/>
                <a:gd name="T6" fmla="*/ 20 w 34"/>
                <a:gd name="T7" fmla="*/ 39 h 39"/>
                <a:gd name="T8" fmla="*/ 31 w 34"/>
                <a:gd name="T9" fmla="*/ 31 h 39"/>
                <a:gd name="T10" fmla="*/ 34 w 34"/>
                <a:gd name="T11" fmla="*/ 13 h 39"/>
                <a:gd name="T12" fmla="*/ 17 w 34"/>
                <a:gd name="T13" fmla="*/ 0 h 39"/>
                <a:gd name="T14" fmla="*/ 1 w 34"/>
                <a:gd name="T15" fmla="*/ 1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39">
                  <a:moveTo>
                    <a:pt x="1" y="13"/>
                  </a:moveTo>
                  <a:cubicBezTo>
                    <a:pt x="0" y="17"/>
                    <a:pt x="1" y="27"/>
                    <a:pt x="4" y="31"/>
                  </a:cubicBezTo>
                  <a:cubicBezTo>
                    <a:pt x="5" y="34"/>
                    <a:pt x="10" y="38"/>
                    <a:pt x="15" y="39"/>
                  </a:cubicBezTo>
                  <a:cubicBezTo>
                    <a:pt x="17" y="39"/>
                    <a:pt x="17" y="39"/>
                    <a:pt x="20" y="39"/>
                  </a:cubicBezTo>
                  <a:cubicBezTo>
                    <a:pt x="25" y="38"/>
                    <a:pt x="29" y="34"/>
                    <a:pt x="31" y="31"/>
                  </a:cubicBezTo>
                  <a:cubicBezTo>
                    <a:pt x="33" y="27"/>
                    <a:pt x="34" y="17"/>
                    <a:pt x="34" y="13"/>
                  </a:cubicBezTo>
                  <a:cubicBezTo>
                    <a:pt x="33" y="5"/>
                    <a:pt x="25" y="0"/>
                    <a:pt x="17" y="0"/>
                  </a:cubicBezTo>
                  <a:cubicBezTo>
                    <a:pt x="9" y="0"/>
                    <a:pt x="2" y="5"/>
                    <a:pt x="1" y="1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2" name="Freeform 465"/>
            <p:cNvSpPr>
              <a:spLocks/>
            </p:cNvSpPr>
            <p:nvPr/>
          </p:nvSpPr>
          <p:spPr bwMode="auto">
            <a:xfrm>
              <a:off x="8870259" y="5649382"/>
              <a:ext cx="123063" cy="146837"/>
            </a:xfrm>
            <a:custGeom>
              <a:avLst/>
              <a:gdLst>
                <a:gd name="T0" fmla="*/ 0 w 44"/>
                <a:gd name="T1" fmla="*/ 17 h 52"/>
                <a:gd name="T2" fmla="*/ 4 w 44"/>
                <a:gd name="T3" fmla="*/ 41 h 52"/>
                <a:gd name="T4" fmla="*/ 18 w 44"/>
                <a:gd name="T5" fmla="*/ 52 h 52"/>
                <a:gd name="T6" fmla="*/ 25 w 44"/>
                <a:gd name="T7" fmla="*/ 52 h 52"/>
                <a:gd name="T8" fmla="*/ 40 w 44"/>
                <a:gd name="T9" fmla="*/ 41 h 52"/>
                <a:gd name="T10" fmla="*/ 44 w 44"/>
                <a:gd name="T11" fmla="*/ 17 h 52"/>
                <a:gd name="T12" fmla="*/ 22 w 44"/>
                <a:gd name="T13" fmla="*/ 0 h 52"/>
                <a:gd name="T14" fmla="*/ 0 w 44"/>
                <a:gd name="T15" fmla="*/ 1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52">
                  <a:moveTo>
                    <a:pt x="0" y="17"/>
                  </a:moveTo>
                  <a:cubicBezTo>
                    <a:pt x="0" y="23"/>
                    <a:pt x="1" y="36"/>
                    <a:pt x="4" y="41"/>
                  </a:cubicBezTo>
                  <a:cubicBezTo>
                    <a:pt x="6" y="46"/>
                    <a:pt x="12" y="50"/>
                    <a:pt x="18" y="52"/>
                  </a:cubicBezTo>
                  <a:cubicBezTo>
                    <a:pt x="22" y="52"/>
                    <a:pt x="22" y="52"/>
                    <a:pt x="25" y="52"/>
                  </a:cubicBezTo>
                  <a:cubicBezTo>
                    <a:pt x="32" y="50"/>
                    <a:pt x="38" y="46"/>
                    <a:pt x="40" y="41"/>
                  </a:cubicBezTo>
                  <a:cubicBezTo>
                    <a:pt x="43" y="36"/>
                    <a:pt x="44" y="23"/>
                    <a:pt x="44" y="17"/>
                  </a:cubicBezTo>
                  <a:cubicBezTo>
                    <a:pt x="43" y="6"/>
                    <a:pt x="33" y="0"/>
                    <a:pt x="22" y="0"/>
                  </a:cubicBezTo>
                  <a:cubicBezTo>
                    <a:pt x="11" y="0"/>
                    <a:pt x="1" y="6"/>
                    <a:pt x="0" y="1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253" name="직사각형 252"/>
          <p:cNvSpPr/>
          <p:nvPr/>
        </p:nvSpPr>
        <p:spPr>
          <a:xfrm>
            <a:off x="1856442" y="2911897"/>
            <a:ext cx="1228725" cy="1410576"/>
          </a:xfrm>
          <a:prstGeom prst="rect">
            <a:avLst/>
          </a:prstGeom>
          <a:noFill/>
          <a:ln w="19050">
            <a:solidFill>
              <a:srgbClr val="5966A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solidFill>
                <a:schemeClr val="tx1"/>
              </a:solidFill>
            </a:endParaRPr>
          </a:p>
        </p:txBody>
      </p:sp>
      <p:pic>
        <p:nvPicPr>
          <p:cNvPr id="32" name="그림 31"/>
          <p:cNvPicPr>
            <a:picLocks noChangeAspect="1"/>
          </p:cNvPicPr>
          <p:nvPr/>
        </p:nvPicPr>
        <p:blipFill rotWithShape="1">
          <a:blip r:embed="rId3"/>
          <a:srcRect l="14696" t="15458" r="16966" b="11865"/>
          <a:stretch/>
        </p:blipFill>
        <p:spPr>
          <a:xfrm>
            <a:off x="2070754" y="3208374"/>
            <a:ext cx="800100" cy="850900"/>
          </a:xfrm>
          <a:prstGeom prst="rect">
            <a:avLst/>
          </a:prstGeom>
        </p:spPr>
      </p:pic>
      <p:sp>
        <p:nvSpPr>
          <p:cNvPr id="256" name="오른쪽 화살표 255"/>
          <p:cNvSpPr/>
          <p:nvPr/>
        </p:nvSpPr>
        <p:spPr>
          <a:xfrm>
            <a:off x="3501267" y="3468468"/>
            <a:ext cx="673100" cy="330711"/>
          </a:xfrm>
          <a:prstGeom prst="rightArrow">
            <a:avLst/>
          </a:prstGeom>
          <a:solidFill>
            <a:srgbClr val="9EA5D2"/>
          </a:solidFill>
          <a:ln w="19050">
            <a:solidFill>
              <a:srgbClr val="9EA5D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6" name="그룹 35"/>
          <p:cNvGrpSpPr>
            <a:grpSpLocks noChangeAspect="1"/>
          </p:cNvGrpSpPr>
          <p:nvPr/>
        </p:nvGrpSpPr>
        <p:grpSpPr>
          <a:xfrm>
            <a:off x="4370100" y="2308932"/>
            <a:ext cx="5736571" cy="2413735"/>
            <a:chOff x="4432300" y="2390803"/>
            <a:chExt cx="4127500" cy="1736698"/>
          </a:xfrm>
        </p:grpSpPr>
        <p:sp>
          <p:nvSpPr>
            <p:cNvPr id="258" name="직사각형 257"/>
            <p:cNvSpPr/>
            <p:nvPr/>
          </p:nvSpPr>
          <p:spPr>
            <a:xfrm>
              <a:off x="4432300" y="2390803"/>
              <a:ext cx="4127500" cy="1736698"/>
            </a:xfrm>
            <a:prstGeom prst="rect">
              <a:avLst/>
            </a:prstGeom>
            <a:noFill/>
            <a:ln w="19050">
              <a:solidFill>
                <a:srgbClr val="5966A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 dirty="0">
                <a:solidFill>
                  <a:schemeClr val="tx1"/>
                </a:solidFill>
              </a:endParaRPr>
            </a:p>
          </p:txBody>
        </p:sp>
        <p:grpSp>
          <p:nvGrpSpPr>
            <p:cNvPr id="259" name="그룹 258"/>
            <p:cNvGrpSpPr/>
            <p:nvPr/>
          </p:nvGrpSpPr>
          <p:grpSpPr>
            <a:xfrm>
              <a:off x="5069549" y="2964482"/>
              <a:ext cx="441262" cy="339328"/>
              <a:chOff x="5028803" y="7484981"/>
              <a:chExt cx="388293" cy="298598"/>
            </a:xfrm>
            <a:solidFill>
              <a:srgbClr val="C8CCE6"/>
            </a:solidFill>
          </p:grpSpPr>
          <p:sp>
            <p:nvSpPr>
              <p:cNvPr id="260" name="Freeform 609"/>
              <p:cNvSpPr>
                <a:spLocks noEditPoints="1"/>
              </p:cNvSpPr>
              <p:nvPr/>
            </p:nvSpPr>
            <p:spPr bwMode="auto">
              <a:xfrm>
                <a:off x="5028803" y="7484981"/>
                <a:ext cx="183506" cy="298598"/>
              </a:xfrm>
              <a:custGeom>
                <a:avLst/>
                <a:gdLst>
                  <a:gd name="T0" fmla="*/ 12 w 67"/>
                  <a:gd name="T1" fmla="*/ 0 h 126"/>
                  <a:gd name="T2" fmla="*/ 102 w 67"/>
                  <a:gd name="T3" fmla="*/ 0 h 126"/>
                  <a:gd name="T4" fmla="*/ 114 w 67"/>
                  <a:gd name="T5" fmla="*/ 12 h 126"/>
                  <a:gd name="T6" fmla="*/ 114 w 67"/>
                  <a:gd name="T7" fmla="*/ 202 h 126"/>
                  <a:gd name="T8" fmla="*/ 102 w 67"/>
                  <a:gd name="T9" fmla="*/ 214 h 126"/>
                  <a:gd name="T10" fmla="*/ 12 w 67"/>
                  <a:gd name="T11" fmla="*/ 214 h 126"/>
                  <a:gd name="T12" fmla="*/ 0 w 67"/>
                  <a:gd name="T13" fmla="*/ 202 h 126"/>
                  <a:gd name="T14" fmla="*/ 0 w 67"/>
                  <a:gd name="T15" fmla="*/ 12 h 126"/>
                  <a:gd name="T16" fmla="*/ 12 w 67"/>
                  <a:gd name="T17" fmla="*/ 0 h 126"/>
                  <a:gd name="T18" fmla="*/ 17 w 67"/>
                  <a:gd name="T19" fmla="*/ 15 h 126"/>
                  <a:gd name="T20" fmla="*/ 15 w 67"/>
                  <a:gd name="T21" fmla="*/ 17 h 126"/>
                  <a:gd name="T22" fmla="*/ 15 w 67"/>
                  <a:gd name="T23" fmla="*/ 27 h 126"/>
                  <a:gd name="T24" fmla="*/ 17 w 67"/>
                  <a:gd name="T25" fmla="*/ 29 h 126"/>
                  <a:gd name="T26" fmla="*/ 99 w 67"/>
                  <a:gd name="T27" fmla="*/ 29 h 126"/>
                  <a:gd name="T28" fmla="*/ 100 w 67"/>
                  <a:gd name="T29" fmla="*/ 27 h 126"/>
                  <a:gd name="T30" fmla="*/ 100 w 67"/>
                  <a:gd name="T31" fmla="*/ 17 h 126"/>
                  <a:gd name="T32" fmla="*/ 99 w 67"/>
                  <a:gd name="T33" fmla="*/ 15 h 126"/>
                  <a:gd name="T34" fmla="*/ 17 w 67"/>
                  <a:gd name="T35" fmla="*/ 15 h 126"/>
                  <a:gd name="T36" fmla="*/ 56 w 67"/>
                  <a:gd name="T37" fmla="*/ 178 h 126"/>
                  <a:gd name="T38" fmla="*/ 48 w 67"/>
                  <a:gd name="T39" fmla="*/ 187 h 126"/>
                  <a:gd name="T40" fmla="*/ 56 w 67"/>
                  <a:gd name="T41" fmla="*/ 195 h 126"/>
                  <a:gd name="T42" fmla="*/ 66 w 67"/>
                  <a:gd name="T43" fmla="*/ 187 h 126"/>
                  <a:gd name="T44" fmla="*/ 56 w 67"/>
                  <a:gd name="T45" fmla="*/ 178 h 126"/>
                  <a:gd name="T46" fmla="*/ 17 w 67"/>
                  <a:gd name="T47" fmla="*/ 88 h 126"/>
                  <a:gd name="T48" fmla="*/ 15 w 67"/>
                  <a:gd name="T49" fmla="*/ 92 h 126"/>
                  <a:gd name="T50" fmla="*/ 15 w 67"/>
                  <a:gd name="T51" fmla="*/ 100 h 126"/>
                  <a:gd name="T52" fmla="*/ 17 w 67"/>
                  <a:gd name="T53" fmla="*/ 104 h 126"/>
                  <a:gd name="T54" fmla="*/ 99 w 67"/>
                  <a:gd name="T55" fmla="*/ 104 h 126"/>
                  <a:gd name="T56" fmla="*/ 100 w 67"/>
                  <a:gd name="T57" fmla="*/ 100 h 126"/>
                  <a:gd name="T58" fmla="*/ 100 w 67"/>
                  <a:gd name="T59" fmla="*/ 92 h 126"/>
                  <a:gd name="T60" fmla="*/ 99 w 67"/>
                  <a:gd name="T61" fmla="*/ 88 h 126"/>
                  <a:gd name="T62" fmla="*/ 17 w 67"/>
                  <a:gd name="T63" fmla="*/ 88 h 126"/>
                  <a:gd name="T64" fmla="*/ 17 w 67"/>
                  <a:gd name="T65" fmla="*/ 65 h 126"/>
                  <a:gd name="T66" fmla="*/ 15 w 67"/>
                  <a:gd name="T67" fmla="*/ 68 h 126"/>
                  <a:gd name="T68" fmla="*/ 15 w 67"/>
                  <a:gd name="T69" fmla="*/ 76 h 126"/>
                  <a:gd name="T70" fmla="*/ 17 w 67"/>
                  <a:gd name="T71" fmla="*/ 80 h 126"/>
                  <a:gd name="T72" fmla="*/ 99 w 67"/>
                  <a:gd name="T73" fmla="*/ 80 h 126"/>
                  <a:gd name="T74" fmla="*/ 100 w 67"/>
                  <a:gd name="T75" fmla="*/ 76 h 126"/>
                  <a:gd name="T76" fmla="*/ 100 w 67"/>
                  <a:gd name="T77" fmla="*/ 68 h 126"/>
                  <a:gd name="T78" fmla="*/ 99 w 67"/>
                  <a:gd name="T79" fmla="*/ 65 h 126"/>
                  <a:gd name="T80" fmla="*/ 17 w 67"/>
                  <a:gd name="T81" fmla="*/ 65 h 126"/>
                  <a:gd name="T82" fmla="*/ 17 w 67"/>
                  <a:gd name="T83" fmla="*/ 41 h 126"/>
                  <a:gd name="T84" fmla="*/ 15 w 67"/>
                  <a:gd name="T85" fmla="*/ 42 h 126"/>
                  <a:gd name="T86" fmla="*/ 15 w 67"/>
                  <a:gd name="T87" fmla="*/ 51 h 126"/>
                  <a:gd name="T88" fmla="*/ 17 w 67"/>
                  <a:gd name="T89" fmla="*/ 54 h 126"/>
                  <a:gd name="T90" fmla="*/ 99 w 67"/>
                  <a:gd name="T91" fmla="*/ 54 h 126"/>
                  <a:gd name="T92" fmla="*/ 100 w 67"/>
                  <a:gd name="T93" fmla="*/ 51 h 126"/>
                  <a:gd name="T94" fmla="*/ 100 w 67"/>
                  <a:gd name="T95" fmla="*/ 42 h 126"/>
                  <a:gd name="T96" fmla="*/ 99 w 67"/>
                  <a:gd name="T97" fmla="*/ 41 h 126"/>
                  <a:gd name="T98" fmla="*/ 17 w 67"/>
                  <a:gd name="T99" fmla="*/ 41 h 12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7" h="126">
                    <a:moveTo>
                      <a:pt x="7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64" y="0"/>
                      <a:pt x="67" y="3"/>
                      <a:pt x="67" y="7"/>
                    </a:cubicBezTo>
                    <a:cubicBezTo>
                      <a:pt x="67" y="119"/>
                      <a:pt x="67" y="119"/>
                      <a:pt x="67" y="119"/>
                    </a:cubicBezTo>
                    <a:cubicBezTo>
                      <a:pt x="67" y="123"/>
                      <a:pt x="64" y="126"/>
                      <a:pt x="60" y="126"/>
                    </a:cubicBezTo>
                    <a:cubicBezTo>
                      <a:pt x="7" y="126"/>
                      <a:pt x="7" y="126"/>
                      <a:pt x="7" y="126"/>
                    </a:cubicBezTo>
                    <a:cubicBezTo>
                      <a:pt x="3" y="126"/>
                      <a:pt x="0" y="123"/>
                      <a:pt x="0" y="11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3" y="0"/>
                      <a:pt x="7" y="0"/>
                    </a:cubicBezTo>
                    <a:close/>
                    <a:moveTo>
                      <a:pt x="10" y="9"/>
                    </a:moveTo>
                    <a:cubicBezTo>
                      <a:pt x="10" y="9"/>
                      <a:pt x="9" y="10"/>
                      <a:pt x="9" y="10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10" y="17"/>
                      <a:pt x="10" y="17"/>
                    </a:cubicBezTo>
                    <a:cubicBezTo>
                      <a:pt x="58" y="17"/>
                      <a:pt x="58" y="17"/>
                      <a:pt x="58" y="17"/>
                    </a:cubicBezTo>
                    <a:cubicBezTo>
                      <a:pt x="59" y="17"/>
                      <a:pt x="59" y="16"/>
                      <a:pt x="59" y="16"/>
                    </a:cubicBezTo>
                    <a:cubicBezTo>
                      <a:pt x="59" y="10"/>
                      <a:pt x="59" y="10"/>
                      <a:pt x="59" y="10"/>
                    </a:cubicBezTo>
                    <a:cubicBezTo>
                      <a:pt x="59" y="10"/>
                      <a:pt x="59" y="9"/>
                      <a:pt x="58" y="9"/>
                    </a:cubicBezTo>
                    <a:lnTo>
                      <a:pt x="10" y="9"/>
                    </a:lnTo>
                    <a:close/>
                    <a:moveTo>
                      <a:pt x="33" y="105"/>
                    </a:moveTo>
                    <a:cubicBezTo>
                      <a:pt x="31" y="105"/>
                      <a:pt x="28" y="107"/>
                      <a:pt x="28" y="110"/>
                    </a:cubicBezTo>
                    <a:cubicBezTo>
                      <a:pt x="28" y="113"/>
                      <a:pt x="31" y="115"/>
                      <a:pt x="33" y="115"/>
                    </a:cubicBezTo>
                    <a:cubicBezTo>
                      <a:pt x="36" y="115"/>
                      <a:pt x="39" y="113"/>
                      <a:pt x="39" y="110"/>
                    </a:cubicBezTo>
                    <a:cubicBezTo>
                      <a:pt x="39" y="107"/>
                      <a:pt x="36" y="105"/>
                      <a:pt x="33" y="105"/>
                    </a:cubicBezTo>
                    <a:close/>
                    <a:moveTo>
                      <a:pt x="10" y="52"/>
                    </a:moveTo>
                    <a:cubicBezTo>
                      <a:pt x="10" y="52"/>
                      <a:pt x="9" y="53"/>
                      <a:pt x="9" y="54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60"/>
                      <a:pt x="10" y="61"/>
                      <a:pt x="10" y="61"/>
                    </a:cubicBezTo>
                    <a:cubicBezTo>
                      <a:pt x="58" y="61"/>
                      <a:pt x="58" y="61"/>
                      <a:pt x="58" y="61"/>
                    </a:cubicBezTo>
                    <a:cubicBezTo>
                      <a:pt x="59" y="61"/>
                      <a:pt x="59" y="60"/>
                      <a:pt x="59" y="59"/>
                    </a:cubicBezTo>
                    <a:cubicBezTo>
                      <a:pt x="59" y="54"/>
                      <a:pt x="59" y="54"/>
                      <a:pt x="59" y="54"/>
                    </a:cubicBezTo>
                    <a:cubicBezTo>
                      <a:pt x="59" y="53"/>
                      <a:pt x="59" y="52"/>
                      <a:pt x="58" y="52"/>
                    </a:cubicBezTo>
                    <a:lnTo>
                      <a:pt x="10" y="52"/>
                    </a:lnTo>
                    <a:close/>
                    <a:moveTo>
                      <a:pt x="10" y="38"/>
                    </a:moveTo>
                    <a:cubicBezTo>
                      <a:pt x="10" y="38"/>
                      <a:pt x="9" y="39"/>
                      <a:pt x="9" y="40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9" y="46"/>
                      <a:pt x="10" y="47"/>
                      <a:pt x="10" y="47"/>
                    </a:cubicBezTo>
                    <a:cubicBezTo>
                      <a:pt x="58" y="47"/>
                      <a:pt x="58" y="47"/>
                      <a:pt x="58" y="47"/>
                    </a:cubicBezTo>
                    <a:cubicBezTo>
                      <a:pt x="59" y="47"/>
                      <a:pt x="59" y="46"/>
                      <a:pt x="59" y="45"/>
                    </a:cubicBezTo>
                    <a:cubicBezTo>
                      <a:pt x="59" y="40"/>
                      <a:pt x="59" y="40"/>
                      <a:pt x="59" y="40"/>
                    </a:cubicBezTo>
                    <a:cubicBezTo>
                      <a:pt x="59" y="39"/>
                      <a:pt x="59" y="38"/>
                      <a:pt x="58" y="38"/>
                    </a:cubicBezTo>
                    <a:lnTo>
                      <a:pt x="10" y="38"/>
                    </a:lnTo>
                    <a:close/>
                    <a:moveTo>
                      <a:pt x="10" y="24"/>
                    </a:moveTo>
                    <a:cubicBezTo>
                      <a:pt x="10" y="24"/>
                      <a:pt x="9" y="24"/>
                      <a:pt x="9" y="25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31"/>
                      <a:pt x="10" y="32"/>
                      <a:pt x="10" y="32"/>
                    </a:cubicBezTo>
                    <a:cubicBezTo>
                      <a:pt x="58" y="32"/>
                      <a:pt x="58" y="32"/>
                      <a:pt x="58" y="32"/>
                    </a:cubicBezTo>
                    <a:cubicBezTo>
                      <a:pt x="59" y="32"/>
                      <a:pt x="59" y="31"/>
                      <a:pt x="59" y="30"/>
                    </a:cubicBezTo>
                    <a:cubicBezTo>
                      <a:pt x="59" y="25"/>
                      <a:pt x="59" y="25"/>
                      <a:pt x="59" y="25"/>
                    </a:cubicBezTo>
                    <a:cubicBezTo>
                      <a:pt x="59" y="24"/>
                      <a:pt x="59" y="24"/>
                      <a:pt x="58" y="24"/>
                    </a:cubicBezTo>
                    <a:lnTo>
                      <a:pt x="10" y="24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1" name="Freeform 609"/>
              <p:cNvSpPr>
                <a:spLocks noEditPoints="1"/>
              </p:cNvSpPr>
              <p:nvPr/>
            </p:nvSpPr>
            <p:spPr bwMode="auto">
              <a:xfrm>
                <a:off x="5233590" y="7484981"/>
                <a:ext cx="183506" cy="298598"/>
              </a:xfrm>
              <a:custGeom>
                <a:avLst/>
                <a:gdLst>
                  <a:gd name="T0" fmla="*/ 12 w 67"/>
                  <a:gd name="T1" fmla="*/ 0 h 126"/>
                  <a:gd name="T2" fmla="*/ 102 w 67"/>
                  <a:gd name="T3" fmla="*/ 0 h 126"/>
                  <a:gd name="T4" fmla="*/ 114 w 67"/>
                  <a:gd name="T5" fmla="*/ 12 h 126"/>
                  <a:gd name="T6" fmla="*/ 114 w 67"/>
                  <a:gd name="T7" fmla="*/ 202 h 126"/>
                  <a:gd name="T8" fmla="*/ 102 w 67"/>
                  <a:gd name="T9" fmla="*/ 214 h 126"/>
                  <a:gd name="T10" fmla="*/ 12 w 67"/>
                  <a:gd name="T11" fmla="*/ 214 h 126"/>
                  <a:gd name="T12" fmla="*/ 0 w 67"/>
                  <a:gd name="T13" fmla="*/ 202 h 126"/>
                  <a:gd name="T14" fmla="*/ 0 w 67"/>
                  <a:gd name="T15" fmla="*/ 12 h 126"/>
                  <a:gd name="T16" fmla="*/ 12 w 67"/>
                  <a:gd name="T17" fmla="*/ 0 h 126"/>
                  <a:gd name="T18" fmla="*/ 17 w 67"/>
                  <a:gd name="T19" fmla="*/ 15 h 126"/>
                  <a:gd name="T20" fmla="*/ 15 w 67"/>
                  <a:gd name="T21" fmla="*/ 17 h 126"/>
                  <a:gd name="T22" fmla="*/ 15 w 67"/>
                  <a:gd name="T23" fmla="*/ 27 h 126"/>
                  <a:gd name="T24" fmla="*/ 17 w 67"/>
                  <a:gd name="T25" fmla="*/ 29 h 126"/>
                  <a:gd name="T26" fmla="*/ 99 w 67"/>
                  <a:gd name="T27" fmla="*/ 29 h 126"/>
                  <a:gd name="T28" fmla="*/ 100 w 67"/>
                  <a:gd name="T29" fmla="*/ 27 h 126"/>
                  <a:gd name="T30" fmla="*/ 100 w 67"/>
                  <a:gd name="T31" fmla="*/ 17 h 126"/>
                  <a:gd name="T32" fmla="*/ 99 w 67"/>
                  <a:gd name="T33" fmla="*/ 15 h 126"/>
                  <a:gd name="T34" fmla="*/ 17 w 67"/>
                  <a:gd name="T35" fmla="*/ 15 h 126"/>
                  <a:gd name="T36" fmla="*/ 56 w 67"/>
                  <a:gd name="T37" fmla="*/ 178 h 126"/>
                  <a:gd name="T38" fmla="*/ 48 w 67"/>
                  <a:gd name="T39" fmla="*/ 187 h 126"/>
                  <a:gd name="T40" fmla="*/ 56 w 67"/>
                  <a:gd name="T41" fmla="*/ 195 h 126"/>
                  <a:gd name="T42" fmla="*/ 66 w 67"/>
                  <a:gd name="T43" fmla="*/ 187 h 126"/>
                  <a:gd name="T44" fmla="*/ 56 w 67"/>
                  <a:gd name="T45" fmla="*/ 178 h 126"/>
                  <a:gd name="T46" fmla="*/ 17 w 67"/>
                  <a:gd name="T47" fmla="*/ 88 h 126"/>
                  <a:gd name="T48" fmla="*/ 15 w 67"/>
                  <a:gd name="T49" fmla="*/ 92 h 126"/>
                  <a:gd name="T50" fmla="*/ 15 w 67"/>
                  <a:gd name="T51" fmla="*/ 100 h 126"/>
                  <a:gd name="T52" fmla="*/ 17 w 67"/>
                  <a:gd name="T53" fmla="*/ 104 h 126"/>
                  <a:gd name="T54" fmla="*/ 99 w 67"/>
                  <a:gd name="T55" fmla="*/ 104 h 126"/>
                  <a:gd name="T56" fmla="*/ 100 w 67"/>
                  <a:gd name="T57" fmla="*/ 100 h 126"/>
                  <a:gd name="T58" fmla="*/ 100 w 67"/>
                  <a:gd name="T59" fmla="*/ 92 h 126"/>
                  <a:gd name="T60" fmla="*/ 99 w 67"/>
                  <a:gd name="T61" fmla="*/ 88 h 126"/>
                  <a:gd name="T62" fmla="*/ 17 w 67"/>
                  <a:gd name="T63" fmla="*/ 88 h 126"/>
                  <a:gd name="T64" fmla="*/ 17 w 67"/>
                  <a:gd name="T65" fmla="*/ 65 h 126"/>
                  <a:gd name="T66" fmla="*/ 15 w 67"/>
                  <a:gd name="T67" fmla="*/ 68 h 126"/>
                  <a:gd name="T68" fmla="*/ 15 w 67"/>
                  <a:gd name="T69" fmla="*/ 76 h 126"/>
                  <a:gd name="T70" fmla="*/ 17 w 67"/>
                  <a:gd name="T71" fmla="*/ 80 h 126"/>
                  <a:gd name="T72" fmla="*/ 99 w 67"/>
                  <a:gd name="T73" fmla="*/ 80 h 126"/>
                  <a:gd name="T74" fmla="*/ 100 w 67"/>
                  <a:gd name="T75" fmla="*/ 76 h 126"/>
                  <a:gd name="T76" fmla="*/ 100 w 67"/>
                  <a:gd name="T77" fmla="*/ 68 h 126"/>
                  <a:gd name="T78" fmla="*/ 99 w 67"/>
                  <a:gd name="T79" fmla="*/ 65 h 126"/>
                  <a:gd name="T80" fmla="*/ 17 w 67"/>
                  <a:gd name="T81" fmla="*/ 65 h 126"/>
                  <a:gd name="T82" fmla="*/ 17 w 67"/>
                  <a:gd name="T83" fmla="*/ 41 h 126"/>
                  <a:gd name="T84" fmla="*/ 15 w 67"/>
                  <a:gd name="T85" fmla="*/ 42 h 126"/>
                  <a:gd name="T86" fmla="*/ 15 w 67"/>
                  <a:gd name="T87" fmla="*/ 51 h 126"/>
                  <a:gd name="T88" fmla="*/ 17 w 67"/>
                  <a:gd name="T89" fmla="*/ 54 h 126"/>
                  <a:gd name="T90" fmla="*/ 99 w 67"/>
                  <a:gd name="T91" fmla="*/ 54 h 126"/>
                  <a:gd name="T92" fmla="*/ 100 w 67"/>
                  <a:gd name="T93" fmla="*/ 51 h 126"/>
                  <a:gd name="T94" fmla="*/ 100 w 67"/>
                  <a:gd name="T95" fmla="*/ 42 h 126"/>
                  <a:gd name="T96" fmla="*/ 99 w 67"/>
                  <a:gd name="T97" fmla="*/ 41 h 126"/>
                  <a:gd name="T98" fmla="*/ 17 w 67"/>
                  <a:gd name="T99" fmla="*/ 41 h 12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7" h="126">
                    <a:moveTo>
                      <a:pt x="7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64" y="0"/>
                      <a:pt x="67" y="3"/>
                      <a:pt x="67" y="7"/>
                    </a:cubicBezTo>
                    <a:cubicBezTo>
                      <a:pt x="67" y="119"/>
                      <a:pt x="67" y="119"/>
                      <a:pt x="67" y="119"/>
                    </a:cubicBezTo>
                    <a:cubicBezTo>
                      <a:pt x="67" y="123"/>
                      <a:pt x="64" y="126"/>
                      <a:pt x="60" y="126"/>
                    </a:cubicBezTo>
                    <a:cubicBezTo>
                      <a:pt x="7" y="126"/>
                      <a:pt x="7" y="126"/>
                      <a:pt x="7" y="126"/>
                    </a:cubicBezTo>
                    <a:cubicBezTo>
                      <a:pt x="3" y="126"/>
                      <a:pt x="0" y="123"/>
                      <a:pt x="0" y="11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3" y="0"/>
                      <a:pt x="7" y="0"/>
                    </a:cubicBezTo>
                    <a:close/>
                    <a:moveTo>
                      <a:pt x="10" y="9"/>
                    </a:moveTo>
                    <a:cubicBezTo>
                      <a:pt x="10" y="9"/>
                      <a:pt x="9" y="10"/>
                      <a:pt x="9" y="10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10" y="17"/>
                      <a:pt x="10" y="17"/>
                    </a:cubicBezTo>
                    <a:cubicBezTo>
                      <a:pt x="58" y="17"/>
                      <a:pt x="58" y="17"/>
                      <a:pt x="58" y="17"/>
                    </a:cubicBezTo>
                    <a:cubicBezTo>
                      <a:pt x="59" y="17"/>
                      <a:pt x="59" y="16"/>
                      <a:pt x="59" y="16"/>
                    </a:cubicBezTo>
                    <a:cubicBezTo>
                      <a:pt x="59" y="10"/>
                      <a:pt x="59" y="10"/>
                      <a:pt x="59" y="10"/>
                    </a:cubicBezTo>
                    <a:cubicBezTo>
                      <a:pt x="59" y="10"/>
                      <a:pt x="59" y="9"/>
                      <a:pt x="58" y="9"/>
                    </a:cubicBezTo>
                    <a:lnTo>
                      <a:pt x="10" y="9"/>
                    </a:lnTo>
                    <a:close/>
                    <a:moveTo>
                      <a:pt x="33" y="105"/>
                    </a:moveTo>
                    <a:cubicBezTo>
                      <a:pt x="31" y="105"/>
                      <a:pt x="28" y="107"/>
                      <a:pt x="28" y="110"/>
                    </a:cubicBezTo>
                    <a:cubicBezTo>
                      <a:pt x="28" y="113"/>
                      <a:pt x="31" y="115"/>
                      <a:pt x="33" y="115"/>
                    </a:cubicBezTo>
                    <a:cubicBezTo>
                      <a:pt x="36" y="115"/>
                      <a:pt x="39" y="113"/>
                      <a:pt x="39" y="110"/>
                    </a:cubicBezTo>
                    <a:cubicBezTo>
                      <a:pt x="39" y="107"/>
                      <a:pt x="36" y="105"/>
                      <a:pt x="33" y="105"/>
                    </a:cubicBezTo>
                    <a:close/>
                    <a:moveTo>
                      <a:pt x="10" y="52"/>
                    </a:moveTo>
                    <a:cubicBezTo>
                      <a:pt x="10" y="52"/>
                      <a:pt x="9" y="53"/>
                      <a:pt x="9" y="54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60"/>
                      <a:pt x="10" y="61"/>
                      <a:pt x="10" y="61"/>
                    </a:cubicBezTo>
                    <a:cubicBezTo>
                      <a:pt x="58" y="61"/>
                      <a:pt x="58" y="61"/>
                      <a:pt x="58" y="61"/>
                    </a:cubicBezTo>
                    <a:cubicBezTo>
                      <a:pt x="59" y="61"/>
                      <a:pt x="59" y="60"/>
                      <a:pt x="59" y="59"/>
                    </a:cubicBezTo>
                    <a:cubicBezTo>
                      <a:pt x="59" y="54"/>
                      <a:pt x="59" y="54"/>
                      <a:pt x="59" y="54"/>
                    </a:cubicBezTo>
                    <a:cubicBezTo>
                      <a:pt x="59" y="53"/>
                      <a:pt x="59" y="52"/>
                      <a:pt x="58" y="52"/>
                    </a:cubicBezTo>
                    <a:lnTo>
                      <a:pt x="10" y="52"/>
                    </a:lnTo>
                    <a:close/>
                    <a:moveTo>
                      <a:pt x="10" y="38"/>
                    </a:moveTo>
                    <a:cubicBezTo>
                      <a:pt x="10" y="38"/>
                      <a:pt x="9" y="39"/>
                      <a:pt x="9" y="40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9" y="46"/>
                      <a:pt x="10" y="47"/>
                      <a:pt x="10" y="47"/>
                    </a:cubicBezTo>
                    <a:cubicBezTo>
                      <a:pt x="58" y="47"/>
                      <a:pt x="58" y="47"/>
                      <a:pt x="58" y="47"/>
                    </a:cubicBezTo>
                    <a:cubicBezTo>
                      <a:pt x="59" y="47"/>
                      <a:pt x="59" y="46"/>
                      <a:pt x="59" y="45"/>
                    </a:cubicBezTo>
                    <a:cubicBezTo>
                      <a:pt x="59" y="40"/>
                      <a:pt x="59" y="40"/>
                      <a:pt x="59" y="40"/>
                    </a:cubicBezTo>
                    <a:cubicBezTo>
                      <a:pt x="59" y="39"/>
                      <a:pt x="59" y="38"/>
                      <a:pt x="58" y="38"/>
                    </a:cubicBezTo>
                    <a:lnTo>
                      <a:pt x="10" y="38"/>
                    </a:lnTo>
                    <a:close/>
                    <a:moveTo>
                      <a:pt x="10" y="24"/>
                    </a:moveTo>
                    <a:cubicBezTo>
                      <a:pt x="10" y="24"/>
                      <a:pt x="9" y="24"/>
                      <a:pt x="9" y="25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31"/>
                      <a:pt x="10" y="32"/>
                      <a:pt x="10" y="32"/>
                    </a:cubicBezTo>
                    <a:cubicBezTo>
                      <a:pt x="58" y="32"/>
                      <a:pt x="58" y="32"/>
                      <a:pt x="58" y="32"/>
                    </a:cubicBezTo>
                    <a:cubicBezTo>
                      <a:pt x="59" y="32"/>
                      <a:pt x="59" y="31"/>
                      <a:pt x="59" y="30"/>
                    </a:cubicBezTo>
                    <a:cubicBezTo>
                      <a:pt x="59" y="25"/>
                      <a:pt x="59" y="25"/>
                      <a:pt x="59" y="25"/>
                    </a:cubicBezTo>
                    <a:cubicBezTo>
                      <a:pt x="59" y="24"/>
                      <a:pt x="59" y="24"/>
                      <a:pt x="58" y="24"/>
                    </a:cubicBezTo>
                    <a:lnTo>
                      <a:pt x="10" y="24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263" name="그룹 262"/>
            <p:cNvGrpSpPr/>
            <p:nvPr/>
          </p:nvGrpSpPr>
          <p:grpSpPr>
            <a:xfrm>
              <a:off x="4600358" y="2818724"/>
              <a:ext cx="561188" cy="475762"/>
              <a:chOff x="1882776" y="2405063"/>
              <a:chExt cx="677862" cy="574675"/>
            </a:xfrm>
          </p:grpSpPr>
          <p:sp>
            <p:nvSpPr>
              <p:cNvPr id="264" name="Freeform 399"/>
              <p:cNvSpPr>
                <a:spLocks/>
              </p:cNvSpPr>
              <p:nvPr/>
            </p:nvSpPr>
            <p:spPr bwMode="auto">
              <a:xfrm>
                <a:off x="1958976" y="2659063"/>
                <a:ext cx="423863" cy="320675"/>
              </a:xfrm>
              <a:custGeom>
                <a:avLst/>
                <a:gdLst>
                  <a:gd name="T0" fmla="*/ 120 w 133"/>
                  <a:gd name="T1" fmla="*/ 7 h 101"/>
                  <a:gd name="T2" fmla="*/ 120 w 133"/>
                  <a:gd name="T3" fmla="*/ 53 h 101"/>
                  <a:gd name="T4" fmla="*/ 119 w 133"/>
                  <a:gd name="T5" fmla="*/ 54 h 101"/>
                  <a:gd name="T6" fmla="*/ 80 w 133"/>
                  <a:gd name="T7" fmla="*/ 54 h 101"/>
                  <a:gd name="T8" fmla="*/ 53 w 133"/>
                  <a:gd name="T9" fmla="*/ 54 h 101"/>
                  <a:gd name="T10" fmla="*/ 14 w 133"/>
                  <a:gd name="T11" fmla="*/ 54 h 101"/>
                  <a:gd name="T12" fmla="*/ 13 w 133"/>
                  <a:gd name="T13" fmla="*/ 53 h 101"/>
                  <a:gd name="T14" fmla="*/ 13 w 133"/>
                  <a:gd name="T15" fmla="*/ 32 h 101"/>
                  <a:gd name="T16" fmla="*/ 0 w 133"/>
                  <a:gd name="T17" fmla="*/ 32 h 101"/>
                  <a:gd name="T18" fmla="*/ 0 w 133"/>
                  <a:gd name="T19" fmla="*/ 65 h 101"/>
                  <a:gd name="T20" fmla="*/ 3 w 133"/>
                  <a:gd name="T21" fmla="*/ 67 h 101"/>
                  <a:gd name="T22" fmla="*/ 53 w 133"/>
                  <a:gd name="T23" fmla="*/ 67 h 101"/>
                  <a:gd name="T24" fmla="*/ 53 w 133"/>
                  <a:gd name="T25" fmla="*/ 81 h 101"/>
                  <a:gd name="T26" fmla="*/ 46 w 133"/>
                  <a:gd name="T27" fmla="*/ 81 h 101"/>
                  <a:gd name="T28" fmla="*/ 43 w 133"/>
                  <a:gd name="T29" fmla="*/ 81 h 101"/>
                  <a:gd name="T30" fmla="*/ 12 w 133"/>
                  <a:gd name="T31" fmla="*/ 87 h 101"/>
                  <a:gd name="T32" fmla="*/ 11 w 133"/>
                  <a:gd name="T33" fmla="*/ 89 h 101"/>
                  <a:gd name="T34" fmla="*/ 11 w 133"/>
                  <a:gd name="T35" fmla="*/ 99 h 101"/>
                  <a:gd name="T36" fmla="*/ 12 w 133"/>
                  <a:gd name="T37" fmla="*/ 101 h 101"/>
                  <a:gd name="T38" fmla="*/ 121 w 133"/>
                  <a:gd name="T39" fmla="*/ 101 h 101"/>
                  <a:gd name="T40" fmla="*/ 122 w 133"/>
                  <a:gd name="T41" fmla="*/ 99 h 101"/>
                  <a:gd name="T42" fmla="*/ 122 w 133"/>
                  <a:gd name="T43" fmla="*/ 89 h 101"/>
                  <a:gd name="T44" fmla="*/ 121 w 133"/>
                  <a:gd name="T45" fmla="*/ 87 h 101"/>
                  <a:gd name="T46" fmla="*/ 90 w 133"/>
                  <a:gd name="T47" fmla="*/ 81 h 101"/>
                  <a:gd name="T48" fmla="*/ 87 w 133"/>
                  <a:gd name="T49" fmla="*/ 81 h 101"/>
                  <a:gd name="T50" fmla="*/ 80 w 133"/>
                  <a:gd name="T51" fmla="*/ 81 h 101"/>
                  <a:gd name="T52" fmla="*/ 80 w 133"/>
                  <a:gd name="T53" fmla="*/ 67 h 101"/>
                  <a:gd name="T54" fmla="*/ 130 w 133"/>
                  <a:gd name="T55" fmla="*/ 67 h 101"/>
                  <a:gd name="T56" fmla="*/ 133 w 133"/>
                  <a:gd name="T57" fmla="*/ 65 h 101"/>
                  <a:gd name="T58" fmla="*/ 133 w 133"/>
                  <a:gd name="T59" fmla="*/ 0 h 101"/>
                  <a:gd name="T60" fmla="*/ 128 w 133"/>
                  <a:gd name="T61" fmla="*/ 0 h 101"/>
                  <a:gd name="T62" fmla="*/ 120 w 133"/>
                  <a:gd name="T63" fmla="*/ 7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" h="101">
                    <a:moveTo>
                      <a:pt x="120" y="7"/>
                    </a:moveTo>
                    <a:cubicBezTo>
                      <a:pt x="120" y="53"/>
                      <a:pt x="120" y="53"/>
                      <a:pt x="120" y="53"/>
                    </a:cubicBezTo>
                    <a:cubicBezTo>
                      <a:pt x="120" y="54"/>
                      <a:pt x="120" y="54"/>
                      <a:pt x="119" y="54"/>
                    </a:cubicBezTo>
                    <a:cubicBezTo>
                      <a:pt x="80" y="54"/>
                      <a:pt x="80" y="54"/>
                      <a:pt x="80" y="54"/>
                    </a:cubicBezTo>
                    <a:cubicBezTo>
                      <a:pt x="53" y="54"/>
                      <a:pt x="53" y="54"/>
                      <a:pt x="53" y="54"/>
                    </a:cubicBezTo>
                    <a:cubicBezTo>
                      <a:pt x="14" y="54"/>
                      <a:pt x="14" y="54"/>
                      <a:pt x="14" y="54"/>
                    </a:cubicBezTo>
                    <a:cubicBezTo>
                      <a:pt x="14" y="54"/>
                      <a:pt x="13" y="54"/>
                      <a:pt x="13" y="53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66"/>
                      <a:pt x="1" y="67"/>
                      <a:pt x="3" y="67"/>
                    </a:cubicBezTo>
                    <a:cubicBezTo>
                      <a:pt x="53" y="67"/>
                      <a:pt x="53" y="67"/>
                      <a:pt x="53" y="67"/>
                    </a:cubicBezTo>
                    <a:cubicBezTo>
                      <a:pt x="53" y="81"/>
                      <a:pt x="53" y="81"/>
                      <a:pt x="53" y="81"/>
                    </a:cubicBezTo>
                    <a:cubicBezTo>
                      <a:pt x="46" y="81"/>
                      <a:pt x="46" y="81"/>
                      <a:pt x="46" y="81"/>
                    </a:cubicBezTo>
                    <a:cubicBezTo>
                      <a:pt x="45" y="81"/>
                      <a:pt x="44" y="81"/>
                      <a:pt x="43" y="81"/>
                    </a:cubicBezTo>
                    <a:cubicBezTo>
                      <a:pt x="12" y="87"/>
                      <a:pt x="12" y="87"/>
                      <a:pt x="12" y="87"/>
                    </a:cubicBezTo>
                    <a:cubicBezTo>
                      <a:pt x="12" y="87"/>
                      <a:pt x="11" y="88"/>
                      <a:pt x="11" y="89"/>
                    </a:cubicBezTo>
                    <a:cubicBezTo>
                      <a:pt x="11" y="99"/>
                      <a:pt x="11" y="99"/>
                      <a:pt x="11" y="99"/>
                    </a:cubicBezTo>
                    <a:cubicBezTo>
                      <a:pt x="11" y="100"/>
                      <a:pt x="12" y="101"/>
                      <a:pt x="12" y="101"/>
                    </a:cubicBezTo>
                    <a:cubicBezTo>
                      <a:pt x="121" y="101"/>
                      <a:pt x="121" y="101"/>
                      <a:pt x="121" y="101"/>
                    </a:cubicBezTo>
                    <a:cubicBezTo>
                      <a:pt x="122" y="101"/>
                      <a:pt x="122" y="100"/>
                      <a:pt x="122" y="99"/>
                    </a:cubicBezTo>
                    <a:cubicBezTo>
                      <a:pt x="122" y="89"/>
                      <a:pt x="122" y="89"/>
                      <a:pt x="122" y="89"/>
                    </a:cubicBezTo>
                    <a:cubicBezTo>
                      <a:pt x="122" y="88"/>
                      <a:pt x="122" y="87"/>
                      <a:pt x="121" y="87"/>
                    </a:cubicBezTo>
                    <a:cubicBezTo>
                      <a:pt x="90" y="81"/>
                      <a:pt x="90" y="81"/>
                      <a:pt x="90" y="81"/>
                    </a:cubicBezTo>
                    <a:cubicBezTo>
                      <a:pt x="89" y="81"/>
                      <a:pt x="88" y="81"/>
                      <a:pt x="87" y="81"/>
                    </a:cubicBezTo>
                    <a:cubicBezTo>
                      <a:pt x="80" y="81"/>
                      <a:pt x="80" y="81"/>
                      <a:pt x="80" y="81"/>
                    </a:cubicBezTo>
                    <a:cubicBezTo>
                      <a:pt x="80" y="67"/>
                      <a:pt x="80" y="67"/>
                      <a:pt x="80" y="67"/>
                    </a:cubicBezTo>
                    <a:cubicBezTo>
                      <a:pt x="130" y="67"/>
                      <a:pt x="130" y="67"/>
                      <a:pt x="130" y="67"/>
                    </a:cubicBezTo>
                    <a:cubicBezTo>
                      <a:pt x="132" y="67"/>
                      <a:pt x="133" y="66"/>
                      <a:pt x="133" y="65"/>
                    </a:cubicBezTo>
                    <a:cubicBezTo>
                      <a:pt x="133" y="0"/>
                      <a:pt x="133" y="0"/>
                      <a:pt x="133" y="0"/>
                    </a:cubicBezTo>
                    <a:cubicBezTo>
                      <a:pt x="128" y="0"/>
                      <a:pt x="128" y="0"/>
                      <a:pt x="128" y="0"/>
                    </a:cubicBezTo>
                    <a:lnTo>
                      <a:pt x="120" y="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5" name="Rectangle 400"/>
              <p:cNvSpPr>
                <a:spLocks noChangeArrowheads="1"/>
              </p:cNvSpPr>
              <p:nvPr/>
            </p:nvSpPr>
            <p:spPr bwMode="auto">
              <a:xfrm>
                <a:off x="2151063" y="2576513"/>
                <a:ext cx="73025" cy="41275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6" name="Freeform 401"/>
              <p:cNvSpPr>
                <a:spLocks/>
              </p:cNvSpPr>
              <p:nvPr/>
            </p:nvSpPr>
            <p:spPr bwMode="auto">
              <a:xfrm>
                <a:off x="2246313" y="2405063"/>
                <a:ext cx="314325" cy="288925"/>
              </a:xfrm>
              <a:custGeom>
                <a:avLst/>
                <a:gdLst>
                  <a:gd name="T0" fmla="*/ 95 w 99"/>
                  <a:gd name="T1" fmla="*/ 0 h 91"/>
                  <a:gd name="T2" fmla="*/ 4 w 99"/>
                  <a:gd name="T3" fmla="*/ 0 h 91"/>
                  <a:gd name="T4" fmla="*/ 0 w 99"/>
                  <a:gd name="T5" fmla="*/ 4 h 91"/>
                  <a:gd name="T6" fmla="*/ 0 w 99"/>
                  <a:gd name="T7" fmla="*/ 54 h 91"/>
                  <a:gd name="T8" fmla="*/ 0 w 99"/>
                  <a:gd name="T9" fmla="*/ 67 h 91"/>
                  <a:gd name="T10" fmla="*/ 0 w 99"/>
                  <a:gd name="T11" fmla="*/ 69 h 91"/>
                  <a:gd name="T12" fmla="*/ 4 w 99"/>
                  <a:gd name="T13" fmla="*/ 73 h 91"/>
                  <a:gd name="T14" fmla="*/ 18 w 99"/>
                  <a:gd name="T15" fmla="*/ 73 h 91"/>
                  <a:gd name="T16" fmla="*/ 13 w 99"/>
                  <a:gd name="T17" fmla="*/ 90 h 91"/>
                  <a:gd name="T18" fmla="*/ 13 w 99"/>
                  <a:gd name="T19" fmla="*/ 91 h 91"/>
                  <a:gd name="T20" fmla="*/ 14 w 99"/>
                  <a:gd name="T21" fmla="*/ 91 h 91"/>
                  <a:gd name="T22" fmla="*/ 14 w 99"/>
                  <a:gd name="T23" fmla="*/ 91 h 91"/>
                  <a:gd name="T24" fmla="*/ 30 w 99"/>
                  <a:gd name="T25" fmla="*/ 78 h 91"/>
                  <a:gd name="T26" fmla="*/ 36 w 99"/>
                  <a:gd name="T27" fmla="*/ 73 h 91"/>
                  <a:gd name="T28" fmla="*/ 43 w 99"/>
                  <a:gd name="T29" fmla="*/ 73 h 91"/>
                  <a:gd name="T30" fmla="*/ 95 w 99"/>
                  <a:gd name="T31" fmla="*/ 73 h 91"/>
                  <a:gd name="T32" fmla="*/ 99 w 99"/>
                  <a:gd name="T33" fmla="*/ 69 h 91"/>
                  <a:gd name="T34" fmla="*/ 99 w 99"/>
                  <a:gd name="T35" fmla="*/ 4 h 91"/>
                  <a:gd name="T36" fmla="*/ 95 w 99"/>
                  <a:gd name="T37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9" h="91">
                    <a:moveTo>
                      <a:pt x="9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71"/>
                      <a:pt x="2" y="73"/>
                      <a:pt x="4" y="73"/>
                    </a:cubicBezTo>
                    <a:cubicBezTo>
                      <a:pt x="18" y="73"/>
                      <a:pt x="18" y="73"/>
                      <a:pt x="18" y="73"/>
                    </a:cubicBezTo>
                    <a:cubicBezTo>
                      <a:pt x="13" y="90"/>
                      <a:pt x="13" y="90"/>
                      <a:pt x="13" y="90"/>
                    </a:cubicBezTo>
                    <a:cubicBezTo>
                      <a:pt x="13" y="91"/>
                      <a:pt x="13" y="91"/>
                      <a:pt x="13" y="91"/>
                    </a:cubicBezTo>
                    <a:cubicBezTo>
                      <a:pt x="14" y="91"/>
                      <a:pt x="14" y="91"/>
                      <a:pt x="14" y="91"/>
                    </a:cubicBezTo>
                    <a:cubicBezTo>
                      <a:pt x="14" y="91"/>
                      <a:pt x="14" y="91"/>
                      <a:pt x="14" y="91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6" y="73"/>
                      <a:pt x="36" y="73"/>
                      <a:pt x="36" y="73"/>
                    </a:cubicBezTo>
                    <a:cubicBezTo>
                      <a:pt x="43" y="73"/>
                      <a:pt x="43" y="73"/>
                      <a:pt x="43" y="73"/>
                    </a:cubicBezTo>
                    <a:cubicBezTo>
                      <a:pt x="95" y="73"/>
                      <a:pt x="95" y="73"/>
                      <a:pt x="95" y="73"/>
                    </a:cubicBezTo>
                    <a:cubicBezTo>
                      <a:pt x="97" y="73"/>
                      <a:pt x="99" y="71"/>
                      <a:pt x="99" y="69"/>
                    </a:cubicBezTo>
                    <a:cubicBezTo>
                      <a:pt x="99" y="4"/>
                      <a:pt x="99" y="4"/>
                      <a:pt x="99" y="4"/>
                    </a:cubicBezTo>
                    <a:cubicBezTo>
                      <a:pt x="99" y="2"/>
                      <a:pt x="97" y="0"/>
                      <a:pt x="95" y="0"/>
                    </a:cubicBezTo>
                  </a:path>
                </a:pathLst>
              </a:custGeom>
              <a:solidFill>
                <a:srgbClr val="92D7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7" name="Freeform 402"/>
              <p:cNvSpPr>
                <a:spLocks/>
              </p:cNvSpPr>
              <p:nvPr/>
            </p:nvSpPr>
            <p:spPr bwMode="auto">
              <a:xfrm>
                <a:off x="1882776" y="2551113"/>
                <a:ext cx="242888" cy="234950"/>
              </a:xfrm>
              <a:custGeom>
                <a:avLst/>
                <a:gdLst>
                  <a:gd name="T0" fmla="*/ 37 w 76"/>
                  <a:gd name="T1" fmla="*/ 59 h 74"/>
                  <a:gd name="T2" fmla="*/ 48 w 76"/>
                  <a:gd name="T3" fmla="*/ 59 h 74"/>
                  <a:gd name="T4" fmla="*/ 65 w 76"/>
                  <a:gd name="T5" fmla="*/ 74 h 74"/>
                  <a:gd name="T6" fmla="*/ 65 w 76"/>
                  <a:gd name="T7" fmla="*/ 74 h 74"/>
                  <a:gd name="T8" fmla="*/ 66 w 76"/>
                  <a:gd name="T9" fmla="*/ 73 h 74"/>
                  <a:gd name="T10" fmla="*/ 66 w 76"/>
                  <a:gd name="T11" fmla="*/ 73 h 74"/>
                  <a:gd name="T12" fmla="*/ 62 w 76"/>
                  <a:gd name="T13" fmla="*/ 59 h 74"/>
                  <a:gd name="T14" fmla="*/ 73 w 76"/>
                  <a:gd name="T15" fmla="*/ 59 h 74"/>
                  <a:gd name="T16" fmla="*/ 76 w 76"/>
                  <a:gd name="T17" fmla="*/ 56 h 74"/>
                  <a:gd name="T18" fmla="*/ 76 w 76"/>
                  <a:gd name="T19" fmla="*/ 21 h 74"/>
                  <a:gd name="T20" fmla="*/ 76 w 76"/>
                  <a:gd name="T21" fmla="*/ 8 h 74"/>
                  <a:gd name="T22" fmla="*/ 76 w 76"/>
                  <a:gd name="T23" fmla="*/ 3 h 74"/>
                  <a:gd name="T24" fmla="*/ 73 w 76"/>
                  <a:gd name="T25" fmla="*/ 0 h 74"/>
                  <a:gd name="T26" fmla="*/ 3 w 76"/>
                  <a:gd name="T27" fmla="*/ 0 h 74"/>
                  <a:gd name="T28" fmla="*/ 0 w 76"/>
                  <a:gd name="T29" fmla="*/ 3 h 74"/>
                  <a:gd name="T30" fmla="*/ 0 w 76"/>
                  <a:gd name="T31" fmla="*/ 56 h 74"/>
                  <a:gd name="T32" fmla="*/ 3 w 76"/>
                  <a:gd name="T33" fmla="*/ 59 h 74"/>
                  <a:gd name="T34" fmla="*/ 24 w 76"/>
                  <a:gd name="T35" fmla="*/ 59 h 74"/>
                  <a:gd name="T36" fmla="*/ 37 w 76"/>
                  <a:gd name="T37" fmla="*/ 59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6" h="74">
                    <a:moveTo>
                      <a:pt x="37" y="59"/>
                    </a:moveTo>
                    <a:cubicBezTo>
                      <a:pt x="48" y="59"/>
                      <a:pt x="48" y="59"/>
                      <a:pt x="48" y="59"/>
                    </a:cubicBezTo>
                    <a:cubicBezTo>
                      <a:pt x="65" y="74"/>
                      <a:pt x="65" y="74"/>
                      <a:pt x="65" y="74"/>
                    </a:cubicBezTo>
                    <a:cubicBezTo>
                      <a:pt x="65" y="74"/>
                      <a:pt x="65" y="74"/>
                      <a:pt x="65" y="74"/>
                    </a:cubicBezTo>
                    <a:cubicBezTo>
                      <a:pt x="66" y="73"/>
                      <a:pt x="66" y="73"/>
                      <a:pt x="66" y="73"/>
                    </a:cubicBezTo>
                    <a:cubicBezTo>
                      <a:pt x="66" y="73"/>
                      <a:pt x="66" y="73"/>
                      <a:pt x="66" y="73"/>
                    </a:cubicBezTo>
                    <a:cubicBezTo>
                      <a:pt x="62" y="59"/>
                      <a:pt x="62" y="59"/>
                      <a:pt x="62" y="59"/>
                    </a:cubicBezTo>
                    <a:cubicBezTo>
                      <a:pt x="73" y="59"/>
                      <a:pt x="73" y="59"/>
                      <a:pt x="73" y="59"/>
                    </a:cubicBezTo>
                    <a:cubicBezTo>
                      <a:pt x="75" y="59"/>
                      <a:pt x="76" y="58"/>
                      <a:pt x="76" y="56"/>
                    </a:cubicBezTo>
                    <a:cubicBezTo>
                      <a:pt x="76" y="21"/>
                      <a:pt x="76" y="21"/>
                      <a:pt x="76" y="21"/>
                    </a:cubicBezTo>
                    <a:cubicBezTo>
                      <a:pt x="76" y="8"/>
                      <a:pt x="76" y="8"/>
                      <a:pt x="76" y="8"/>
                    </a:cubicBezTo>
                    <a:cubicBezTo>
                      <a:pt x="76" y="3"/>
                      <a:pt x="76" y="3"/>
                      <a:pt x="76" y="3"/>
                    </a:cubicBezTo>
                    <a:cubicBezTo>
                      <a:pt x="76" y="1"/>
                      <a:pt x="75" y="0"/>
                      <a:pt x="7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8"/>
                      <a:pt x="1" y="59"/>
                      <a:pt x="3" y="59"/>
                    </a:cubicBezTo>
                    <a:cubicBezTo>
                      <a:pt x="24" y="59"/>
                      <a:pt x="24" y="59"/>
                      <a:pt x="24" y="59"/>
                    </a:cubicBezTo>
                    <a:lnTo>
                      <a:pt x="37" y="5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4475156" y="3392054"/>
              <a:ext cx="1274693" cy="465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800" dirty="0"/>
                <a:t>R</a:t>
              </a:r>
              <a:r>
                <a:rPr lang="en-US" altLang="ko-KR" sz="1800" dirty="0" smtClean="0"/>
                <a:t>egistration code</a:t>
              </a:r>
              <a:endParaRPr lang="ko-KR" altLang="en-US" sz="1800" dirty="0"/>
            </a:p>
          </p:txBody>
        </p:sp>
        <p:sp>
          <p:nvSpPr>
            <p:cNvPr id="268" name="오른쪽 화살표 267"/>
            <p:cNvSpPr/>
            <p:nvPr/>
          </p:nvSpPr>
          <p:spPr>
            <a:xfrm>
              <a:off x="5798795" y="3036891"/>
              <a:ext cx="336550" cy="251675"/>
            </a:xfrm>
            <a:prstGeom prst="rightArrow">
              <a:avLst/>
            </a:prstGeom>
            <a:solidFill>
              <a:srgbClr val="9EA5D2"/>
            </a:solidFill>
            <a:ln w="19050">
              <a:solidFill>
                <a:srgbClr val="9EA5D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69" name="그룹 268"/>
            <p:cNvGrpSpPr/>
            <p:nvPr/>
          </p:nvGrpSpPr>
          <p:grpSpPr>
            <a:xfrm>
              <a:off x="6369439" y="2872221"/>
              <a:ext cx="491288" cy="487049"/>
              <a:chOff x="255588" y="1525588"/>
              <a:chExt cx="501650" cy="476250"/>
            </a:xfrm>
            <a:solidFill>
              <a:schemeClr val="bg1">
                <a:lumMod val="75000"/>
              </a:schemeClr>
            </a:solidFill>
          </p:grpSpPr>
          <p:sp>
            <p:nvSpPr>
              <p:cNvPr id="270" name="Rectangle 198"/>
              <p:cNvSpPr>
                <a:spLocks noChangeArrowheads="1"/>
              </p:cNvSpPr>
              <p:nvPr/>
            </p:nvSpPr>
            <p:spPr bwMode="auto">
              <a:xfrm>
                <a:off x="338138" y="1687513"/>
                <a:ext cx="190500" cy="22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1" name="Rectangle 199"/>
              <p:cNvSpPr>
                <a:spLocks noChangeArrowheads="1"/>
              </p:cNvSpPr>
              <p:nvPr/>
            </p:nvSpPr>
            <p:spPr bwMode="auto">
              <a:xfrm>
                <a:off x="338138" y="1747838"/>
                <a:ext cx="190500" cy="22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2" name="Rectangle 200"/>
              <p:cNvSpPr>
                <a:spLocks noChangeArrowheads="1"/>
              </p:cNvSpPr>
              <p:nvPr/>
            </p:nvSpPr>
            <p:spPr bwMode="auto">
              <a:xfrm>
                <a:off x="338138" y="1811338"/>
                <a:ext cx="190500" cy="22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3" name="Rectangle 201"/>
              <p:cNvSpPr>
                <a:spLocks noChangeArrowheads="1"/>
              </p:cNvSpPr>
              <p:nvPr/>
            </p:nvSpPr>
            <p:spPr bwMode="auto">
              <a:xfrm>
                <a:off x="338138" y="1874838"/>
                <a:ext cx="139700" cy="190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4" name="Freeform 202"/>
              <p:cNvSpPr>
                <a:spLocks/>
              </p:cNvSpPr>
              <p:nvPr/>
            </p:nvSpPr>
            <p:spPr bwMode="auto">
              <a:xfrm>
                <a:off x="661988" y="1566863"/>
                <a:ext cx="34925" cy="34925"/>
              </a:xfrm>
              <a:custGeom>
                <a:avLst/>
                <a:gdLst>
                  <a:gd name="T0" fmla="*/ 0 w 22"/>
                  <a:gd name="T1" fmla="*/ 22 h 22"/>
                  <a:gd name="T2" fmla="*/ 22 w 22"/>
                  <a:gd name="T3" fmla="*/ 22 h 22"/>
                  <a:gd name="T4" fmla="*/ 0 w 22"/>
                  <a:gd name="T5" fmla="*/ 0 h 22"/>
                  <a:gd name="T6" fmla="*/ 0 w 22"/>
                  <a:gd name="T7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2">
                    <a:moveTo>
                      <a:pt x="0" y="22"/>
                    </a:moveTo>
                    <a:lnTo>
                      <a:pt x="22" y="22"/>
                    </a:lnTo>
                    <a:lnTo>
                      <a:pt x="0" y="0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5" name="Freeform 203"/>
              <p:cNvSpPr>
                <a:spLocks/>
              </p:cNvSpPr>
              <p:nvPr/>
            </p:nvSpPr>
            <p:spPr bwMode="auto">
              <a:xfrm>
                <a:off x="534988" y="1620838"/>
                <a:ext cx="34925" cy="34925"/>
              </a:xfrm>
              <a:custGeom>
                <a:avLst/>
                <a:gdLst>
                  <a:gd name="T0" fmla="*/ 0 w 22"/>
                  <a:gd name="T1" fmla="*/ 0 h 22"/>
                  <a:gd name="T2" fmla="*/ 0 w 22"/>
                  <a:gd name="T3" fmla="*/ 22 h 22"/>
                  <a:gd name="T4" fmla="*/ 22 w 22"/>
                  <a:gd name="T5" fmla="*/ 22 h 22"/>
                  <a:gd name="T6" fmla="*/ 0 w 22"/>
                  <a:gd name="T7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2">
                    <a:moveTo>
                      <a:pt x="0" y="0"/>
                    </a:moveTo>
                    <a:lnTo>
                      <a:pt x="0" y="22"/>
                    </a:lnTo>
                    <a:lnTo>
                      <a:pt x="22" y="2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6" name="Freeform 204"/>
              <p:cNvSpPr>
                <a:spLocks noEditPoints="1"/>
              </p:cNvSpPr>
              <p:nvPr/>
            </p:nvSpPr>
            <p:spPr bwMode="auto">
              <a:xfrm>
                <a:off x="255588" y="1582738"/>
                <a:ext cx="352425" cy="419100"/>
              </a:xfrm>
              <a:custGeom>
                <a:avLst/>
                <a:gdLst>
                  <a:gd name="T0" fmla="*/ 104 w 111"/>
                  <a:gd name="T1" fmla="*/ 89 h 132"/>
                  <a:gd name="T2" fmla="*/ 104 w 111"/>
                  <a:gd name="T3" fmla="*/ 125 h 132"/>
                  <a:gd name="T4" fmla="*/ 7 w 111"/>
                  <a:gd name="T5" fmla="*/ 125 h 132"/>
                  <a:gd name="T6" fmla="*/ 7 w 111"/>
                  <a:gd name="T7" fmla="*/ 7 h 132"/>
                  <a:gd name="T8" fmla="*/ 81 w 111"/>
                  <a:gd name="T9" fmla="*/ 7 h 132"/>
                  <a:gd name="T10" fmla="*/ 81 w 111"/>
                  <a:gd name="T11" fmla="*/ 27 h 132"/>
                  <a:gd name="T12" fmla="*/ 85 w 111"/>
                  <a:gd name="T13" fmla="*/ 30 h 132"/>
                  <a:gd name="T14" fmla="*/ 104 w 111"/>
                  <a:gd name="T15" fmla="*/ 30 h 132"/>
                  <a:gd name="T16" fmla="*/ 104 w 111"/>
                  <a:gd name="T17" fmla="*/ 47 h 132"/>
                  <a:gd name="T18" fmla="*/ 107 w 111"/>
                  <a:gd name="T19" fmla="*/ 50 h 132"/>
                  <a:gd name="T20" fmla="*/ 111 w 111"/>
                  <a:gd name="T21" fmla="*/ 55 h 132"/>
                  <a:gd name="T22" fmla="*/ 111 w 111"/>
                  <a:gd name="T23" fmla="*/ 25 h 132"/>
                  <a:gd name="T24" fmla="*/ 86 w 111"/>
                  <a:gd name="T25" fmla="*/ 0 h 132"/>
                  <a:gd name="T26" fmla="*/ 0 w 111"/>
                  <a:gd name="T27" fmla="*/ 0 h 132"/>
                  <a:gd name="T28" fmla="*/ 0 w 111"/>
                  <a:gd name="T29" fmla="*/ 132 h 132"/>
                  <a:gd name="T30" fmla="*/ 111 w 111"/>
                  <a:gd name="T31" fmla="*/ 132 h 132"/>
                  <a:gd name="T32" fmla="*/ 111 w 111"/>
                  <a:gd name="T33" fmla="*/ 99 h 132"/>
                  <a:gd name="T34" fmla="*/ 110 w 111"/>
                  <a:gd name="T35" fmla="*/ 98 h 132"/>
                  <a:gd name="T36" fmla="*/ 104 w 111"/>
                  <a:gd name="T37" fmla="*/ 89 h 132"/>
                  <a:gd name="T38" fmla="*/ 88 w 111"/>
                  <a:gd name="T39" fmla="*/ 12 h 132"/>
                  <a:gd name="T40" fmla="*/ 99 w 111"/>
                  <a:gd name="T41" fmla="*/ 23 h 132"/>
                  <a:gd name="T42" fmla="*/ 88 w 111"/>
                  <a:gd name="T43" fmla="*/ 23 h 132"/>
                  <a:gd name="T44" fmla="*/ 88 w 111"/>
                  <a:gd name="T45" fmla="*/ 1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1" h="132">
                    <a:moveTo>
                      <a:pt x="104" y="89"/>
                    </a:moveTo>
                    <a:cubicBezTo>
                      <a:pt x="104" y="125"/>
                      <a:pt x="104" y="125"/>
                      <a:pt x="104" y="125"/>
                    </a:cubicBezTo>
                    <a:cubicBezTo>
                      <a:pt x="7" y="125"/>
                      <a:pt x="7" y="125"/>
                      <a:pt x="7" y="12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1" y="7"/>
                      <a:pt x="81" y="7"/>
                      <a:pt x="81" y="7"/>
                    </a:cubicBezTo>
                    <a:cubicBezTo>
                      <a:pt x="81" y="27"/>
                      <a:pt x="81" y="27"/>
                      <a:pt x="81" y="27"/>
                    </a:cubicBezTo>
                    <a:cubicBezTo>
                      <a:pt x="81" y="29"/>
                      <a:pt x="83" y="30"/>
                      <a:pt x="85" y="30"/>
                    </a:cubicBezTo>
                    <a:cubicBezTo>
                      <a:pt x="104" y="30"/>
                      <a:pt x="104" y="30"/>
                      <a:pt x="104" y="30"/>
                    </a:cubicBezTo>
                    <a:cubicBezTo>
                      <a:pt x="104" y="47"/>
                      <a:pt x="104" y="47"/>
                      <a:pt x="104" y="47"/>
                    </a:cubicBezTo>
                    <a:cubicBezTo>
                      <a:pt x="105" y="48"/>
                      <a:pt x="106" y="49"/>
                      <a:pt x="107" y="50"/>
                    </a:cubicBezTo>
                    <a:cubicBezTo>
                      <a:pt x="111" y="55"/>
                      <a:pt x="111" y="55"/>
                      <a:pt x="111" y="55"/>
                    </a:cubicBezTo>
                    <a:cubicBezTo>
                      <a:pt x="111" y="25"/>
                      <a:pt x="111" y="25"/>
                      <a:pt x="111" y="25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2"/>
                      <a:pt x="0" y="132"/>
                      <a:pt x="0" y="132"/>
                    </a:cubicBezTo>
                    <a:cubicBezTo>
                      <a:pt x="111" y="132"/>
                      <a:pt x="111" y="132"/>
                      <a:pt x="111" y="132"/>
                    </a:cubicBezTo>
                    <a:cubicBezTo>
                      <a:pt x="111" y="99"/>
                      <a:pt x="111" y="99"/>
                      <a:pt x="111" y="99"/>
                    </a:cubicBezTo>
                    <a:cubicBezTo>
                      <a:pt x="110" y="98"/>
                      <a:pt x="110" y="98"/>
                      <a:pt x="110" y="98"/>
                    </a:cubicBezTo>
                    <a:lnTo>
                      <a:pt x="104" y="89"/>
                    </a:lnTo>
                    <a:close/>
                    <a:moveTo>
                      <a:pt x="88" y="12"/>
                    </a:moveTo>
                    <a:cubicBezTo>
                      <a:pt x="99" y="23"/>
                      <a:pt x="99" y="23"/>
                      <a:pt x="99" y="23"/>
                    </a:cubicBezTo>
                    <a:cubicBezTo>
                      <a:pt x="88" y="23"/>
                      <a:pt x="88" y="23"/>
                      <a:pt x="88" y="23"/>
                    </a:cubicBezTo>
                    <a:lnTo>
                      <a:pt x="88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7" name="Freeform 205"/>
              <p:cNvSpPr>
                <a:spLocks/>
              </p:cNvSpPr>
              <p:nvPr/>
            </p:nvSpPr>
            <p:spPr bwMode="auto">
              <a:xfrm>
                <a:off x="623888" y="1792288"/>
                <a:ext cx="111125" cy="152400"/>
              </a:xfrm>
              <a:custGeom>
                <a:avLst/>
                <a:gdLst>
                  <a:gd name="T0" fmla="*/ 56 w 70"/>
                  <a:gd name="T1" fmla="*/ 84 h 96"/>
                  <a:gd name="T2" fmla="*/ 0 w 70"/>
                  <a:gd name="T3" fmla="*/ 84 h 96"/>
                  <a:gd name="T4" fmla="*/ 0 w 70"/>
                  <a:gd name="T5" fmla="*/ 96 h 96"/>
                  <a:gd name="T6" fmla="*/ 70 w 70"/>
                  <a:gd name="T7" fmla="*/ 96 h 96"/>
                  <a:gd name="T8" fmla="*/ 70 w 70"/>
                  <a:gd name="T9" fmla="*/ 0 h 96"/>
                  <a:gd name="T10" fmla="*/ 56 w 70"/>
                  <a:gd name="T11" fmla="*/ 22 h 96"/>
                  <a:gd name="T12" fmla="*/ 56 w 70"/>
                  <a:gd name="T13" fmla="*/ 84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" h="96">
                    <a:moveTo>
                      <a:pt x="56" y="84"/>
                    </a:moveTo>
                    <a:lnTo>
                      <a:pt x="0" y="84"/>
                    </a:lnTo>
                    <a:lnTo>
                      <a:pt x="0" y="96"/>
                    </a:lnTo>
                    <a:lnTo>
                      <a:pt x="70" y="96"/>
                    </a:lnTo>
                    <a:lnTo>
                      <a:pt x="70" y="0"/>
                    </a:lnTo>
                    <a:lnTo>
                      <a:pt x="56" y="22"/>
                    </a:lnTo>
                    <a:lnTo>
                      <a:pt x="56" y="8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8" name="Freeform 207"/>
              <p:cNvSpPr>
                <a:spLocks noEditPoints="1"/>
              </p:cNvSpPr>
              <p:nvPr/>
            </p:nvSpPr>
            <p:spPr bwMode="auto">
              <a:xfrm>
                <a:off x="382588" y="1525588"/>
                <a:ext cx="352425" cy="155575"/>
              </a:xfrm>
              <a:custGeom>
                <a:avLst/>
                <a:gdLst>
                  <a:gd name="T0" fmla="*/ 111 w 111"/>
                  <a:gd name="T1" fmla="*/ 47 h 49"/>
                  <a:gd name="T2" fmla="*/ 111 w 111"/>
                  <a:gd name="T3" fmla="*/ 25 h 49"/>
                  <a:gd name="T4" fmla="*/ 87 w 111"/>
                  <a:gd name="T5" fmla="*/ 0 h 49"/>
                  <a:gd name="T6" fmla="*/ 0 w 111"/>
                  <a:gd name="T7" fmla="*/ 0 h 49"/>
                  <a:gd name="T8" fmla="*/ 0 w 111"/>
                  <a:gd name="T9" fmla="*/ 13 h 49"/>
                  <a:gd name="T10" fmla="*/ 7 w 111"/>
                  <a:gd name="T11" fmla="*/ 13 h 49"/>
                  <a:gd name="T12" fmla="*/ 7 w 111"/>
                  <a:gd name="T13" fmla="*/ 7 h 49"/>
                  <a:gd name="T14" fmla="*/ 82 w 111"/>
                  <a:gd name="T15" fmla="*/ 7 h 49"/>
                  <a:gd name="T16" fmla="*/ 82 w 111"/>
                  <a:gd name="T17" fmla="*/ 27 h 49"/>
                  <a:gd name="T18" fmla="*/ 85 w 111"/>
                  <a:gd name="T19" fmla="*/ 30 h 49"/>
                  <a:gd name="T20" fmla="*/ 104 w 111"/>
                  <a:gd name="T21" fmla="*/ 30 h 49"/>
                  <a:gd name="T22" fmla="*/ 104 w 111"/>
                  <a:gd name="T23" fmla="*/ 49 h 49"/>
                  <a:gd name="T24" fmla="*/ 111 w 111"/>
                  <a:gd name="T25" fmla="*/ 47 h 49"/>
                  <a:gd name="T26" fmla="*/ 88 w 111"/>
                  <a:gd name="T27" fmla="*/ 13 h 49"/>
                  <a:gd name="T28" fmla="*/ 99 w 111"/>
                  <a:gd name="T29" fmla="*/ 24 h 49"/>
                  <a:gd name="T30" fmla="*/ 88 w 111"/>
                  <a:gd name="T31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1" h="49">
                    <a:moveTo>
                      <a:pt x="111" y="47"/>
                    </a:moveTo>
                    <a:cubicBezTo>
                      <a:pt x="111" y="25"/>
                      <a:pt x="111" y="25"/>
                      <a:pt x="111" y="25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2" y="7"/>
                      <a:pt x="82" y="7"/>
                      <a:pt x="82" y="7"/>
                    </a:cubicBezTo>
                    <a:cubicBezTo>
                      <a:pt x="82" y="27"/>
                      <a:pt x="82" y="27"/>
                      <a:pt x="82" y="27"/>
                    </a:cubicBezTo>
                    <a:cubicBezTo>
                      <a:pt x="82" y="29"/>
                      <a:pt x="83" y="30"/>
                      <a:pt x="85" y="30"/>
                    </a:cubicBezTo>
                    <a:cubicBezTo>
                      <a:pt x="104" y="30"/>
                      <a:pt x="104" y="30"/>
                      <a:pt x="104" y="30"/>
                    </a:cubicBezTo>
                    <a:cubicBezTo>
                      <a:pt x="104" y="49"/>
                      <a:pt x="104" y="49"/>
                      <a:pt x="104" y="49"/>
                    </a:cubicBezTo>
                    <a:cubicBezTo>
                      <a:pt x="106" y="48"/>
                      <a:pt x="109" y="47"/>
                      <a:pt x="111" y="47"/>
                    </a:cubicBezTo>
                    <a:close/>
                    <a:moveTo>
                      <a:pt x="88" y="13"/>
                    </a:moveTo>
                    <a:cubicBezTo>
                      <a:pt x="99" y="24"/>
                      <a:pt x="99" y="24"/>
                      <a:pt x="99" y="24"/>
                    </a:cubicBezTo>
                    <a:cubicBezTo>
                      <a:pt x="88" y="24"/>
                      <a:pt x="88" y="24"/>
                      <a:pt x="88" y="2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9" name="Freeform 208"/>
              <p:cNvSpPr>
                <a:spLocks/>
              </p:cNvSpPr>
              <p:nvPr/>
            </p:nvSpPr>
            <p:spPr bwMode="auto">
              <a:xfrm>
                <a:off x="541338" y="1693863"/>
                <a:ext cx="215900" cy="193675"/>
              </a:xfrm>
              <a:custGeom>
                <a:avLst/>
                <a:gdLst>
                  <a:gd name="T0" fmla="*/ 31 w 68"/>
                  <a:gd name="T1" fmla="*/ 61 h 61"/>
                  <a:gd name="T2" fmla="*/ 26 w 68"/>
                  <a:gd name="T3" fmla="*/ 59 h 61"/>
                  <a:gd name="T4" fmla="*/ 2 w 68"/>
                  <a:gd name="T5" fmla="*/ 26 h 61"/>
                  <a:gd name="T6" fmla="*/ 3 w 68"/>
                  <a:gd name="T7" fmla="*/ 18 h 61"/>
                  <a:gd name="T8" fmla="*/ 12 w 68"/>
                  <a:gd name="T9" fmla="*/ 19 h 61"/>
                  <a:gd name="T10" fmla="*/ 30 w 68"/>
                  <a:gd name="T11" fmla="*/ 44 h 61"/>
                  <a:gd name="T12" fmla="*/ 56 w 68"/>
                  <a:gd name="T13" fmla="*/ 4 h 61"/>
                  <a:gd name="T14" fmla="*/ 64 w 68"/>
                  <a:gd name="T15" fmla="*/ 2 h 61"/>
                  <a:gd name="T16" fmla="*/ 66 w 68"/>
                  <a:gd name="T17" fmla="*/ 11 h 61"/>
                  <a:gd name="T18" fmla="*/ 36 w 68"/>
                  <a:gd name="T19" fmla="*/ 58 h 61"/>
                  <a:gd name="T20" fmla="*/ 31 w 68"/>
                  <a:gd name="T21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8" h="61">
                    <a:moveTo>
                      <a:pt x="31" y="61"/>
                    </a:moveTo>
                    <a:cubicBezTo>
                      <a:pt x="29" y="61"/>
                      <a:pt x="27" y="60"/>
                      <a:pt x="26" y="59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0" y="23"/>
                      <a:pt x="0" y="20"/>
                      <a:pt x="3" y="18"/>
                    </a:cubicBezTo>
                    <a:cubicBezTo>
                      <a:pt x="6" y="16"/>
                      <a:pt x="10" y="16"/>
                      <a:pt x="12" y="19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58" y="1"/>
                      <a:pt x="61" y="0"/>
                      <a:pt x="64" y="2"/>
                    </a:cubicBezTo>
                    <a:cubicBezTo>
                      <a:pt x="67" y="4"/>
                      <a:pt x="68" y="8"/>
                      <a:pt x="66" y="11"/>
                    </a:cubicBezTo>
                    <a:cubicBezTo>
                      <a:pt x="36" y="58"/>
                      <a:pt x="36" y="58"/>
                      <a:pt x="36" y="58"/>
                    </a:cubicBezTo>
                    <a:cubicBezTo>
                      <a:pt x="35" y="60"/>
                      <a:pt x="33" y="61"/>
                      <a:pt x="31" y="61"/>
                    </a:cubicBezTo>
                    <a:close/>
                  </a:path>
                </a:pathLst>
              </a:custGeom>
              <a:solidFill>
                <a:srgbClr val="7681C0"/>
              </a:solidFill>
              <a:ln>
                <a:noFill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280" name="TextBox 279"/>
            <p:cNvSpPr txBox="1"/>
            <p:nvPr/>
          </p:nvSpPr>
          <p:spPr>
            <a:xfrm>
              <a:off x="6037020" y="3425237"/>
              <a:ext cx="1274693" cy="465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800" dirty="0" smtClean="0"/>
                <a:t>Standardization</a:t>
              </a:r>
            </a:p>
            <a:p>
              <a:r>
                <a:rPr lang="en-US" altLang="ko-KR" sz="1800" dirty="0"/>
                <a:t>/Modularization</a:t>
              </a:r>
            </a:p>
          </p:txBody>
        </p:sp>
        <p:grpSp>
          <p:nvGrpSpPr>
            <p:cNvPr id="281" name="그룹 280"/>
            <p:cNvGrpSpPr/>
            <p:nvPr/>
          </p:nvGrpSpPr>
          <p:grpSpPr>
            <a:xfrm>
              <a:off x="7709141" y="2891416"/>
              <a:ext cx="407744" cy="480332"/>
              <a:chOff x="3530601" y="709613"/>
              <a:chExt cx="419100" cy="493713"/>
            </a:xfrm>
          </p:grpSpPr>
          <p:sp>
            <p:nvSpPr>
              <p:cNvPr id="282" name="Freeform 6"/>
              <p:cNvSpPr>
                <a:spLocks noEditPoints="1"/>
              </p:cNvSpPr>
              <p:nvPr/>
            </p:nvSpPr>
            <p:spPr bwMode="auto">
              <a:xfrm>
                <a:off x="3581401" y="709613"/>
                <a:ext cx="368300" cy="433388"/>
              </a:xfrm>
              <a:custGeom>
                <a:avLst/>
                <a:gdLst>
                  <a:gd name="T0" fmla="*/ 116 w 116"/>
                  <a:gd name="T1" fmla="*/ 56 h 136"/>
                  <a:gd name="T2" fmla="*/ 116 w 116"/>
                  <a:gd name="T3" fmla="*/ 56 h 136"/>
                  <a:gd name="T4" fmla="*/ 115 w 116"/>
                  <a:gd name="T5" fmla="*/ 55 h 136"/>
                  <a:gd name="T6" fmla="*/ 115 w 116"/>
                  <a:gd name="T7" fmla="*/ 54 h 136"/>
                  <a:gd name="T8" fmla="*/ 114 w 116"/>
                  <a:gd name="T9" fmla="*/ 53 h 136"/>
                  <a:gd name="T10" fmla="*/ 63 w 116"/>
                  <a:gd name="T11" fmla="*/ 2 h 136"/>
                  <a:gd name="T12" fmla="*/ 62 w 116"/>
                  <a:gd name="T13" fmla="*/ 1 h 136"/>
                  <a:gd name="T14" fmla="*/ 61 w 116"/>
                  <a:gd name="T15" fmla="*/ 1 h 136"/>
                  <a:gd name="T16" fmla="*/ 59 w 116"/>
                  <a:gd name="T17" fmla="*/ 0 h 136"/>
                  <a:gd name="T18" fmla="*/ 59 w 116"/>
                  <a:gd name="T19" fmla="*/ 0 h 136"/>
                  <a:gd name="T20" fmla="*/ 58 w 116"/>
                  <a:gd name="T21" fmla="*/ 0 h 136"/>
                  <a:gd name="T22" fmla="*/ 7 w 116"/>
                  <a:gd name="T23" fmla="*/ 0 h 136"/>
                  <a:gd name="T24" fmla="*/ 0 w 116"/>
                  <a:gd name="T25" fmla="*/ 7 h 136"/>
                  <a:gd name="T26" fmla="*/ 0 w 116"/>
                  <a:gd name="T27" fmla="*/ 31 h 136"/>
                  <a:gd name="T28" fmla="*/ 14 w 116"/>
                  <a:gd name="T29" fmla="*/ 31 h 136"/>
                  <a:gd name="T30" fmla="*/ 14 w 116"/>
                  <a:gd name="T31" fmla="*/ 14 h 136"/>
                  <a:gd name="T32" fmla="*/ 51 w 116"/>
                  <a:gd name="T33" fmla="*/ 14 h 136"/>
                  <a:gd name="T34" fmla="*/ 51 w 116"/>
                  <a:gd name="T35" fmla="*/ 58 h 136"/>
                  <a:gd name="T36" fmla="*/ 58 w 116"/>
                  <a:gd name="T37" fmla="*/ 65 h 136"/>
                  <a:gd name="T38" fmla="*/ 102 w 116"/>
                  <a:gd name="T39" fmla="*/ 65 h 136"/>
                  <a:gd name="T40" fmla="*/ 102 w 116"/>
                  <a:gd name="T41" fmla="*/ 122 h 136"/>
                  <a:gd name="T42" fmla="*/ 39 w 116"/>
                  <a:gd name="T43" fmla="*/ 122 h 136"/>
                  <a:gd name="T44" fmla="*/ 39 w 116"/>
                  <a:gd name="T45" fmla="*/ 136 h 136"/>
                  <a:gd name="T46" fmla="*/ 109 w 116"/>
                  <a:gd name="T47" fmla="*/ 136 h 136"/>
                  <a:gd name="T48" fmla="*/ 116 w 116"/>
                  <a:gd name="T49" fmla="*/ 129 h 136"/>
                  <a:gd name="T50" fmla="*/ 116 w 116"/>
                  <a:gd name="T51" fmla="*/ 58 h 136"/>
                  <a:gd name="T52" fmla="*/ 116 w 116"/>
                  <a:gd name="T53" fmla="*/ 56 h 136"/>
                  <a:gd name="T54" fmla="*/ 65 w 116"/>
                  <a:gd name="T55" fmla="*/ 51 h 136"/>
                  <a:gd name="T56" fmla="*/ 65 w 116"/>
                  <a:gd name="T57" fmla="*/ 24 h 136"/>
                  <a:gd name="T58" fmla="*/ 92 w 116"/>
                  <a:gd name="T59" fmla="*/ 51 h 136"/>
                  <a:gd name="T60" fmla="*/ 65 w 116"/>
                  <a:gd name="T61" fmla="*/ 51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16" h="136">
                    <a:moveTo>
                      <a:pt x="116" y="56"/>
                    </a:moveTo>
                    <a:cubicBezTo>
                      <a:pt x="116" y="56"/>
                      <a:pt x="116" y="56"/>
                      <a:pt x="116" y="56"/>
                    </a:cubicBezTo>
                    <a:cubicBezTo>
                      <a:pt x="116" y="56"/>
                      <a:pt x="115" y="55"/>
                      <a:pt x="115" y="55"/>
                    </a:cubicBezTo>
                    <a:cubicBezTo>
                      <a:pt x="115" y="55"/>
                      <a:pt x="115" y="55"/>
                      <a:pt x="115" y="54"/>
                    </a:cubicBezTo>
                    <a:cubicBezTo>
                      <a:pt x="115" y="54"/>
                      <a:pt x="114" y="53"/>
                      <a:pt x="114" y="53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63" y="2"/>
                      <a:pt x="62" y="1"/>
                      <a:pt x="62" y="1"/>
                    </a:cubicBezTo>
                    <a:cubicBezTo>
                      <a:pt x="61" y="1"/>
                      <a:pt x="61" y="1"/>
                      <a:pt x="61" y="1"/>
                    </a:cubicBezTo>
                    <a:cubicBezTo>
                      <a:pt x="61" y="0"/>
                      <a:pt x="60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59" y="0"/>
                      <a:pt x="5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1" y="58"/>
                      <a:pt x="51" y="58"/>
                      <a:pt x="51" y="58"/>
                    </a:cubicBezTo>
                    <a:cubicBezTo>
                      <a:pt x="51" y="62"/>
                      <a:pt x="54" y="65"/>
                      <a:pt x="58" y="65"/>
                    </a:cubicBezTo>
                    <a:cubicBezTo>
                      <a:pt x="102" y="65"/>
                      <a:pt x="102" y="65"/>
                      <a:pt x="102" y="65"/>
                    </a:cubicBezTo>
                    <a:cubicBezTo>
                      <a:pt x="102" y="122"/>
                      <a:pt x="102" y="122"/>
                      <a:pt x="102" y="122"/>
                    </a:cubicBezTo>
                    <a:cubicBezTo>
                      <a:pt x="39" y="122"/>
                      <a:pt x="39" y="122"/>
                      <a:pt x="39" y="122"/>
                    </a:cubicBezTo>
                    <a:cubicBezTo>
                      <a:pt x="39" y="136"/>
                      <a:pt x="39" y="136"/>
                      <a:pt x="39" y="136"/>
                    </a:cubicBezTo>
                    <a:cubicBezTo>
                      <a:pt x="109" y="136"/>
                      <a:pt x="109" y="136"/>
                      <a:pt x="109" y="136"/>
                    </a:cubicBezTo>
                    <a:cubicBezTo>
                      <a:pt x="113" y="136"/>
                      <a:pt x="116" y="133"/>
                      <a:pt x="116" y="129"/>
                    </a:cubicBezTo>
                    <a:cubicBezTo>
                      <a:pt x="116" y="58"/>
                      <a:pt x="116" y="58"/>
                      <a:pt x="116" y="58"/>
                    </a:cubicBezTo>
                    <a:cubicBezTo>
                      <a:pt x="116" y="57"/>
                      <a:pt x="116" y="57"/>
                      <a:pt x="116" y="56"/>
                    </a:cubicBezTo>
                    <a:close/>
                    <a:moveTo>
                      <a:pt x="65" y="51"/>
                    </a:moveTo>
                    <a:cubicBezTo>
                      <a:pt x="65" y="24"/>
                      <a:pt x="65" y="24"/>
                      <a:pt x="65" y="24"/>
                    </a:cubicBezTo>
                    <a:cubicBezTo>
                      <a:pt x="92" y="51"/>
                      <a:pt x="92" y="51"/>
                      <a:pt x="92" y="51"/>
                    </a:cubicBezTo>
                    <a:lnTo>
                      <a:pt x="65" y="51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  <a:extLst/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83" name="Freeform 7"/>
              <p:cNvSpPr>
                <a:spLocks/>
              </p:cNvSpPr>
              <p:nvPr/>
            </p:nvSpPr>
            <p:spPr bwMode="auto">
              <a:xfrm>
                <a:off x="3733801" y="946151"/>
                <a:ext cx="146050" cy="22225"/>
              </a:xfrm>
              <a:custGeom>
                <a:avLst/>
                <a:gdLst>
                  <a:gd name="T0" fmla="*/ 92 w 92"/>
                  <a:gd name="T1" fmla="*/ 14 h 14"/>
                  <a:gd name="T2" fmla="*/ 0 w 92"/>
                  <a:gd name="T3" fmla="*/ 14 h 14"/>
                  <a:gd name="T4" fmla="*/ 0 w 92"/>
                  <a:gd name="T5" fmla="*/ 0 h 14"/>
                  <a:gd name="T6" fmla="*/ 92 w 92"/>
                  <a:gd name="T7" fmla="*/ 0 h 14"/>
                  <a:gd name="T8" fmla="*/ 92 w 92"/>
                  <a:gd name="T9" fmla="*/ 14 h 14"/>
                  <a:gd name="T10" fmla="*/ 92 w 92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2" h="14">
                    <a:moveTo>
                      <a:pt x="92" y="14"/>
                    </a:moveTo>
                    <a:lnTo>
                      <a:pt x="0" y="14"/>
                    </a:lnTo>
                    <a:lnTo>
                      <a:pt x="0" y="0"/>
                    </a:lnTo>
                    <a:lnTo>
                      <a:pt x="92" y="0"/>
                    </a:lnTo>
                    <a:lnTo>
                      <a:pt x="92" y="14"/>
                    </a:lnTo>
                    <a:lnTo>
                      <a:pt x="92" y="14"/>
                    </a:lnTo>
                    <a:close/>
                  </a:path>
                </a:pathLst>
              </a:custGeom>
              <a:solidFill>
                <a:srgbClr val="9E9E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84" name="Freeform 8"/>
              <p:cNvSpPr>
                <a:spLocks/>
              </p:cNvSpPr>
              <p:nvPr/>
            </p:nvSpPr>
            <p:spPr bwMode="auto">
              <a:xfrm>
                <a:off x="3733801" y="993776"/>
                <a:ext cx="146050" cy="22225"/>
              </a:xfrm>
              <a:custGeom>
                <a:avLst/>
                <a:gdLst>
                  <a:gd name="T0" fmla="*/ 92 w 92"/>
                  <a:gd name="T1" fmla="*/ 14 h 14"/>
                  <a:gd name="T2" fmla="*/ 0 w 92"/>
                  <a:gd name="T3" fmla="*/ 14 h 14"/>
                  <a:gd name="T4" fmla="*/ 0 w 92"/>
                  <a:gd name="T5" fmla="*/ 0 h 14"/>
                  <a:gd name="T6" fmla="*/ 92 w 92"/>
                  <a:gd name="T7" fmla="*/ 0 h 14"/>
                  <a:gd name="T8" fmla="*/ 92 w 92"/>
                  <a:gd name="T9" fmla="*/ 14 h 14"/>
                  <a:gd name="T10" fmla="*/ 92 w 92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2" h="14">
                    <a:moveTo>
                      <a:pt x="92" y="14"/>
                    </a:moveTo>
                    <a:lnTo>
                      <a:pt x="0" y="14"/>
                    </a:lnTo>
                    <a:lnTo>
                      <a:pt x="0" y="0"/>
                    </a:lnTo>
                    <a:lnTo>
                      <a:pt x="92" y="0"/>
                    </a:lnTo>
                    <a:lnTo>
                      <a:pt x="92" y="14"/>
                    </a:lnTo>
                    <a:lnTo>
                      <a:pt x="92" y="14"/>
                    </a:lnTo>
                    <a:close/>
                  </a:path>
                </a:pathLst>
              </a:custGeom>
              <a:solidFill>
                <a:srgbClr val="9E9E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85" name="Freeform 9"/>
              <p:cNvSpPr>
                <a:spLocks/>
              </p:cNvSpPr>
              <p:nvPr/>
            </p:nvSpPr>
            <p:spPr bwMode="auto">
              <a:xfrm>
                <a:off x="3733801" y="1041401"/>
                <a:ext cx="146050" cy="22225"/>
              </a:xfrm>
              <a:custGeom>
                <a:avLst/>
                <a:gdLst>
                  <a:gd name="T0" fmla="*/ 92 w 92"/>
                  <a:gd name="T1" fmla="*/ 14 h 14"/>
                  <a:gd name="T2" fmla="*/ 0 w 92"/>
                  <a:gd name="T3" fmla="*/ 14 h 14"/>
                  <a:gd name="T4" fmla="*/ 0 w 92"/>
                  <a:gd name="T5" fmla="*/ 0 h 14"/>
                  <a:gd name="T6" fmla="*/ 92 w 92"/>
                  <a:gd name="T7" fmla="*/ 0 h 14"/>
                  <a:gd name="T8" fmla="*/ 92 w 92"/>
                  <a:gd name="T9" fmla="*/ 14 h 14"/>
                  <a:gd name="T10" fmla="*/ 92 w 92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2" h="14">
                    <a:moveTo>
                      <a:pt x="92" y="14"/>
                    </a:moveTo>
                    <a:lnTo>
                      <a:pt x="0" y="14"/>
                    </a:lnTo>
                    <a:lnTo>
                      <a:pt x="0" y="0"/>
                    </a:lnTo>
                    <a:lnTo>
                      <a:pt x="92" y="0"/>
                    </a:lnTo>
                    <a:lnTo>
                      <a:pt x="92" y="14"/>
                    </a:lnTo>
                    <a:lnTo>
                      <a:pt x="92" y="14"/>
                    </a:lnTo>
                    <a:close/>
                  </a:path>
                </a:pathLst>
              </a:custGeom>
              <a:solidFill>
                <a:srgbClr val="9E9E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86" name="Oval 10"/>
              <p:cNvSpPr>
                <a:spLocks noChangeArrowheads="1"/>
              </p:cNvSpPr>
              <p:nvPr/>
            </p:nvSpPr>
            <p:spPr bwMode="auto">
              <a:xfrm>
                <a:off x="3530601" y="820738"/>
                <a:ext cx="149225" cy="153988"/>
              </a:xfrm>
              <a:prstGeom prst="ellipse">
                <a:avLst/>
              </a:prstGeom>
              <a:solidFill>
                <a:srgbClr val="7681C0"/>
              </a:solidFill>
              <a:ln>
                <a:noFill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87" name="Freeform 11"/>
              <p:cNvSpPr>
                <a:spLocks/>
              </p:cNvSpPr>
              <p:nvPr/>
            </p:nvSpPr>
            <p:spPr bwMode="auto">
              <a:xfrm>
                <a:off x="3543301" y="990601"/>
                <a:ext cx="123825" cy="212725"/>
              </a:xfrm>
              <a:custGeom>
                <a:avLst/>
                <a:gdLst>
                  <a:gd name="T0" fmla="*/ 78 w 78"/>
                  <a:gd name="T1" fmla="*/ 134 h 134"/>
                  <a:gd name="T2" fmla="*/ 38 w 78"/>
                  <a:gd name="T3" fmla="*/ 66 h 134"/>
                  <a:gd name="T4" fmla="*/ 0 w 78"/>
                  <a:gd name="T5" fmla="*/ 134 h 134"/>
                  <a:gd name="T6" fmla="*/ 0 w 78"/>
                  <a:gd name="T7" fmla="*/ 0 h 134"/>
                  <a:gd name="T8" fmla="*/ 78 w 78"/>
                  <a:gd name="T9" fmla="*/ 0 h 134"/>
                  <a:gd name="T10" fmla="*/ 78 w 78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134">
                    <a:moveTo>
                      <a:pt x="78" y="134"/>
                    </a:moveTo>
                    <a:lnTo>
                      <a:pt x="38" y="66"/>
                    </a:lnTo>
                    <a:lnTo>
                      <a:pt x="0" y="134"/>
                    </a:lnTo>
                    <a:lnTo>
                      <a:pt x="0" y="0"/>
                    </a:lnTo>
                    <a:lnTo>
                      <a:pt x="78" y="0"/>
                    </a:lnTo>
                    <a:lnTo>
                      <a:pt x="78" y="134"/>
                    </a:lnTo>
                    <a:close/>
                  </a:path>
                </a:pathLst>
              </a:custGeom>
              <a:solidFill>
                <a:srgbClr val="7681C0"/>
              </a:solidFill>
              <a:ln>
                <a:noFill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288" name="오른쪽 화살표 287"/>
            <p:cNvSpPr/>
            <p:nvPr/>
          </p:nvSpPr>
          <p:spPr>
            <a:xfrm>
              <a:off x="7157306" y="3049976"/>
              <a:ext cx="336550" cy="251675"/>
            </a:xfrm>
            <a:prstGeom prst="rightArrow">
              <a:avLst/>
            </a:prstGeom>
            <a:solidFill>
              <a:srgbClr val="9EA5D2"/>
            </a:solidFill>
            <a:ln w="19050">
              <a:solidFill>
                <a:srgbClr val="9EA5D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9" name="TextBox 288"/>
            <p:cNvSpPr txBox="1"/>
            <p:nvPr/>
          </p:nvSpPr>
          <p:spPr>
            <a:xfrm>
              <a:off x="7523172" y="3440554"/>
              <a:ext cx="909420" cy="265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800" dirty="0" smtClean="0"/>
                <a:t>Verification</a:t>
              </a:r>
              <a:endParaRPr lang="ko-KR" altLang="en-US" sz="1800" dirty="0"/>
            </a:p>
          </p:txBody>
        </p:sp>
      </p:grpSp>
      <p:sp>
        <p:nvSpPr>
          <p:cNvPr id="292" name="오른쪽 화살표 291"/>
          <p:cNvSpPr/>
          <p:nvPr/>
        </p:nvSpPr>
        <p:spPr>
          <a:xfrm rot="5400000">
            <a:off x="6808071" y="4990632"/>
            <a:ext cx="673100" cy="330711"/>
          </a:xfrm>
          <a:prstGeom prst="rightArrow">
            <a:avLst/>
          </a:prstGeom>
          <a:solidFill>
            <a:srgbClr val="9EA5D2"/>
          </a:solidFill>
          <a:ln w="19050">
            <a:solidFill>
              <a:srgbClr val="9EA5D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93" name="그림 29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24802" y="5778190"/>
            <a:ext cx="742898" cy="1025202"/>
          </a:xfrm>
          <a:prstGeom prst="rect">
            <a:avLst/>
          </a:prstGeom>
        </p:spPr>
      </p:pic>
      <p:pic>
        <p:nvPicPr>
          <p:cNvPr id="294" name="그림 29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24630" y="5778190"/>
            <a:ext cx="742898" cy="1025202"/>
          </a:xfrm>
          <a:prstGeom prst="rect">
            <a:avLst/>
          </a:prstGeom>
        </p:spPr>
      </p:pic>
      <p:grpSp>
        <p:nvGrpSpPr>
          <p:cNvPr id="316" name="그룹 315"/>
          <p:cNvGrpSpPr/>
          <p:nvPr/>
        </p:nvGrpSpPr>
        <p:grpSpPr>
          <a:xfrm>
            <a:off x="5811384" y="5960414"/>
            <a:ext cx="1167881" cy="758235"/>
            <a:chOff x="2520429" y="4482542"/>
            <a:chExt cx="1113810" cy="830663"/>
          </a:xfrm>
        </p:grpSpPr>
        <p:sp>
          <p:nvSpPr>
            <p:cNvPr id="317" name="Rectangle 117"/>
            <p:cNvSpPr>
              <a:spLocks noChangeArrowheads="1"/>
            </p:cNvSpPr>
            <p:nvPr/>
          </p:nvSpPr>
          <p:spPr bwMode="auto">
            <a:xfrm>
              <a:off x="2520429" y="4482542"/>
              <a:ext cx="1113810" cy="732428"/>
            </a:xfrm>
            <a:prstGeom prst="rect">
              <a:avLst/>
            </a:prstGeom>
            <a:solidFill>
              <a:srgbClr val="DCE0F0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 sz="1400"/>
            </a:p>
          </p:txBody>
        </p:sp>
        <p:grpSp>
          <p:nvGrpSpPr>
            <p:cNvPr id="318" name="Group 118"/>
            <p:cNvGrpSpPr>
              <a:grpSpLocks/>
            </p:cNvGrpSpPr>
            <p:nvPr/>
          </p:nvGrpSpPr>
          <p:grpSpPr bwMode="auto">
            <a:xfrm>
              <a:off x="2946595" y="5180299"/>
              <a:ext cx="260033" cy="101124"/>
              <a:chOff x="-1010" y="1802"/>
              <a:chExt cx="250" cy="70"/>
            </a:xfrm>
          </p:grpSpPr>
          <p:sp>
            <p:nvSpPr>
              <p:cNvPr id="324" name="Rectangle 119"/>
              <p:cNvSpPr>
                <a:spLocks noChangeArrowheads="1"/>
              </p:cNvSpPr>
              <p:nvPr/>
            </p:nvSpPr>
            <p:spPr bwMode="auto">
              <a:xfrm>
                <a:off x="-1010" y="1826"/>
                <a:ext cx="250" cy="46"/>
              </a:xfrm>
              <a:prstGeom prst="rect">
                <a:avLst/>
              </a:prstGeom>
              <a:solidFill>
                <a:srgbClr val="C8CCE6"/>
              </a:solidFill>
              <a:ln>
                <a:noFill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/>
              </a:p>
            </p:txBody>
          </p:sp>
          <p:sp>
            <p:nvSpPr>
              <p:cNvPr id="325" name="Rectangle 120"/>
              <p:cNvSpPr>
                <a:spLocks noChangeArrowheads="1"/>
              </p:cNvSpPr>
              <p:nvPr/>
            </p:nvSpPr>
            <p:spPr bwMode="auto">
              <a:xfrm>
                <a:off x="-1010" y="1802"/>
                <a:ext cx="250" cy="46"/>
              </a:xfrm>
              <a:prstGeom prst="rect">
                <a:avLst/>
              </a:prstGeom>
              <a:solidFill>
                <a:srgbClr val="9BA3D1"/>
              </a:solidFill>
              <a:ln>
                <a:noFill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/>
              </a:p>
            </p:txBody>
          </p:sp>
        </p:grpSp>
        <p:sp>
          <p:nvSpPr>
            <p:cNvPr id="319" name="Rectangle 121"/>
            <p:cNvSpPr>
              <a:spLocks noChangeArrowheads="1"/>
            </p:cNvSpPr>
            <p:nvPr/>
          </p:nvSpPr>
          <p:spPr bwMode="auto">
            <a:xfrm>
              <a:off x="2815134" y="5278534"/>
              <a:ext cx="524401" cy="34671"/>
            </a:xfrm>
            <a:prstGeom prst="rect">
              <a:avLst/>
            </a:prstGeom>
            <a:solidFill>
              <a:srgbClr val="DCE0F0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 sz="1400"/>
            </a:p>
          </p:txBody>
        </p:sp>
        <p:grpSp>
          <p:nvGrpSpPr>
            <p:cNvPr id="320" name="Group 122"/>
            <p:cNvGrpSpPr>
              <a:grpSpLocks/>
            </p:cNvGrpSpPr>
            <p:nvPr/>
          </p:nvGrpSpPr>
          <p:grpSpPr bwMode="auto">
            <a:xfrm>
              <a:off x="2520429" y="4482542"/>
              <a:ext cx="884114" cy="730983"/>
              <a:chOff x="-1338" y="1032"/>
              <a:chExt cx="680" cy="793"/>
            </a:xfrm>
          </p:grpSpPr>
          <p:sp>
            <p:nvSpPr>
              <p:cNvPr id="322" name="AutoShape 123"/>
              <p:cNvSpPr>
                <a:spLocks noChangeArrowheads="1"/>
              </p:cNvSpPr>
              <p:nvPr/>
            </p:nvSpPr>
            <p:spPr bwMode="auto">
              <a:xfrm>
                <a:off x="-1052" y="1032"/>
                <a:ext cx="394" cy="793"/>
              </a:xfrm>
              <a:prstGeom prst="rtTriangle">
                <a:avLst/>
              </a:prstGeom>
              <a:solidFill>
                <a:srgbClr val="C8CCE6"/>
              </a:solidFill>
              <a:ln>
                <a:noFill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/>
              </a:p>
            </p:txBody>
          </p:sp>
          <p:sp>
            <p:nvSpPr>
              <p:cNvPr id="323" name="Rectangle 124"/>
              <p:cNvSpPr>
                <a:spLocks noChangeArrowheads="1"/>
              </p:cNvSpPr>
              <p:nvPr/>
            </p:nvSpPr>
            <p:spPr bwMode="auto">
              <a:xfrm>
                <a:off x="-1338" y="1032"/>
                <a:ext cx="286" cy="793"/>
              </a:xfrm>
              <a:prstGeom prst="rect">
                <a:avLst/>
              </a:prstGeom>
              <a:solidFill>
                <a:srgbClr val="C8CCE6"/>
              </a:solidFill>
              <a:ln>
                <a:noFill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400"/>
              </a:p>
            </p:txBody>
          </p:sp>
        </p:grpSp>
        <p:sp>
          <p:nvSpPr>
            <p:cNvPr id="321" name="직사각형 320"/>
            <p:cNvSpPr/>
            <p:nvPr/>
          </p:nvSpPr>
          <p:spPr>
            <a:xfrm>
              <a:off x="2555326" y="4518546"/>
              <a:ext cx="1044017" cy="648072"/>
            </a:xfrm>
            <a:prstGeom prst="rect">
              <a:avLst/>
            </a:prstGeom>
            <a:gradFill flip="none" rotWithShape="1">
              <a:gsLst>
                <a:gs pos="28000">
                  <a:srgbClr val="3F7FBF"/>
                </a:gs>
                <a:gs pos="47000">
                  <a:srgbClr val="336699"/>
                </a:gs>
              </a:gsLst>
              <a:lin ang="2700000" scaled="1"/>
              <a:tileRect/>
            </a:gra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endParaRPr>
            </a:p>
          </p:txBody>
        </p:sp>
      </p:grpSp>
      <p:sp>
        <p:nvSpPr>
          <p:cNvPr id="326" name="TextBox 325"/>
          <p:cNvSpPr txBox="1"/>
          <p:nvPr/>
        </p:nvSpPr>
        <p:spPr>
          <a:xfrm>
            <a:off x="6567686" y="6891744"/>
            <a:ext cx="1274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800" dirty="0" smtClean="0"/>
              <a:t>Simulator</a:t>
            </a:r>
            <a:endParaRPr lang="ko-KR" altLang="en-US" sz="1800" dirty="0"/>
          </a:p>
        </p:txBody>
      </p:sp>
      <p:sp>
        <p:nvSpPr>
          <p:cNvPr id="290" name="TextBox 289"/>
          <p:cNvSpPr txBox="1"/>
          <p:nvPr/>
        </p:nvSpPr>
        <p:spPr>
          <a:xfrm>
            <a:off x="6234870" y="2152902"/>
            <a:ext cx="20328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800" dirty="0" smtClean="0"/>
              <a:t>Common Test Bed</a:t>
            </a:r>
            <a:endParaRPr lang="ko-KR" altLang="en-US" sz="1800" dirty="0"/>
          </a:p>
        </p:txBody>
      </p:sp>
      <p:sp>
        <p:nvSpPr>
          <p:cNvPr id="75" name="Text Box 164"/>
          <p:cNvSpPr txBox="1">
            <a:spLocks noChangeArrowheads="1"/>
          </p:cNvSpPr>
          <p:nvPr/>
        </p:nvSpPr>
        <p:spPr>
          <a:xfrm>
            <a:off x="477844" y="669044"/>
            <a:ext cx="517193" cy="598305"/>
          </a:xfrm>
          <a:prstGeom prst="rect">
            <a:avLst/>
          </a:prstGeom>
          <a:noFill/>
        </p:spPr>
        <p:txBody>
          <a:bodyPr wrap="none" lIns="0" tIns="0" rIns="0" bIns="0" anchor="t" anchorCtr="0">
            <a:spAutoFit/>
          </a:bodyPr>
          <a:lstStyle>
            <a:defPPr>
              <a:defRPr lang="ko-KR"/>
            </a:defPPr>
            <a:lvl1pPr defTabSz="957709" fontAlgn="auto" latinLnBrk="0">
              <a:spcBef>
                <a:spcPts val="0"/>
              </a:spcBef>
              <a:spcAft>
                <a:spcPts val="0"/>
              </a:spcAft>
              <a:defRPr kumimoji="0" sz="2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10X10 Bold"/>
                <a:ea typeface="10X10 Bold"/>
                <a:cs typeface="ollehche_v2"/>
              </a:defRPr>
            </a:lvl1pPr>
          </a:lstStyle>
          <a:p>
            <a:pPr>
              <a:defRPr lang="ko-KR">
                <a:latin typeface="+mn-lt"/>
                <a:ea typeface="+mn-ea"/>
                <a:cs typeface="+mn-cs"/>
              </a:defRPr>
            </a:pPr>
            <a:r>
              <a:rPr lang="en-US" altLang="ko-KR" sz="3888" spc="-121" dirty="0" smtClean="0">
                <a:gradFill>
                  <a:gsLst>
                    <a:gs pos="35000">
                      <a:srgbClr val="4E5966"/>
                    </a:gs>
                    <a:gs pos="34000">
                      <a:srgbClr val="A3ADB9"/>
                    </a:gs>
                  </a:gsLst>
                  <a:lin ang="2400000" scaled="0"/>
                </a:gradFill>
                <a:latin typeface="+mn-ea"/>
                <a:ea typeface="+mn-ea"/>
              </a:rPr>
              <a:t>02</a:t>
            </a:r>
            <a:endParaRPr lang="ko-KR" altLang="en-US" sz="3888" spc="-121" dirty="0">
              <a:gradFill>
                <a:gsLst>
                  <a:gs pos="35000">
                    <a:srgbClr val="4E5966"/>
                  </a:gs>
                  <a:gs pos="34000">
                    <a:srgbClr val="A3ADB9"/>
                  </a:gs>
                </a:gsLst>
                <a:lin ang="2400000" scaled="0"/>
              </a:gradFill>
              <a:latin typeface="+mn-ea"/>
              <a:ea typeface="+mn-ea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58EA19B-10B9-4D99-B725-BE6D24A6132D}" type="slidenum">
              <a:rPr lang="ko-KR" altLang="en-US" smtClean="0">
                <a:solidFill>
                  <a:schemeClr val="bg1">
                    <a:lumMod val="65000"/>
                  </a:schemeClr>
                </a:solidFill>
              </a:rPr>
              <a:pPr algn="r"/>
              <a:t>9</a:t>
            </a:fld>
            <a:r>
              <a:rPr lang="ko-KR" altLang="en-US" smtClean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3540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내용 개체 틀 7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altLang="ko-KR" dirty="0" smtClean="0"/>
              <a:t>Ⅱ</a:t>
            </a:r>
            <a:endParaRPr lang="ko-KR" altLang="en-US" dirty="0"/>
          </a:p>
        </p:txBody>
      </p:sp>
      <p:sp>
        <p:nvSpPr>
          <p:cNvPr id="9" name="내용 개체 틀 8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altLang="ko-KR" dirty="0" smtClean="0"/>
              <a:t>Main</a:t>
            </a:r>
            <a:endParaRPr lang="ko-KR" altLang="en-US" dirty="0"/>
          </a:p>
        </p:txBody>
      </p:sp>
      <p:sp>
        <p:nvSpPr>
          <p:cNvPr id="12" name="텍스트 개체 틀 11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3" name="텍스트 개체 틀 1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altLang="ko-KR" dirty="0"/>
              <a:t>Flow of </a:t>
            </a:r>
            <a:r>
              <a:rPr lang="en-US" altLang="ko-KR" dirty="0" smtClean="0"/>
              <a:t>development</a:t>
            </a:r>
          </a:p>
          <a:p>
            <a:r>
              <a:rPr lang="en-US" altLang="ko-KR" dirty="0"/>
              <a:t>Common Test Bed(MATE)</a:t>
            </a:r>
            <a:endParaRPr lang="ko-KR" altLang="en-US" dirty="0"/>
          </a:p>
          <a:p>
            <a:r>
              <a:rPr lang="en-US" altLang="ko-KR" dirty="0"/>
              <a:t> Improvement of MATE </a:t>
            </a:r>
          </a:p>
          <a:p>
            <a:r>
              <a:rPr lang="en-US" altLang="ko-KR" dirty="0"/>
              <a:t>Common </a:t>
            </a:r>
            <a:r>
              <a:rPr lang="en-US" altLang="ko-KR" dirty="0" smtClean="0"/>
              <a:t>Module</a:t>
            </a:r>
          </a:p>
          <a:p>
            <a:r>
              <a:rPr lang="en-US" altLang="ko-KR" dirty="0" smtClean="0"/>
              <a:t>Standardization</a:t>
            </a:r>
          </a:p>
          <a:p>
            <a:r>
              <a:rPr lang="en-US" altLang="ko-KR" dirty="0"/>
              <a:t>Verification of Algorithm</a:t>
            </a:r>
            <a:endParaRPr lang="ko-KR" altLang="en-US" dirty="0"/>
          </a:p>
          <a:p>
            <a:endParaRPr lang="en-US" altLang="ko-KR" dirty="0"/>
          </a:p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11" name="그림 개체 틀 10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10" name="그림 개체 틀 9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6420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Font typeface="+mj-lt"/>
              <a:buAutoNum type="romanUcPeriod" startAt="2"/>
            </a:pPr>
            <a:r>
              <a:rPr lang="en-US" altLang="ko-KR" dirty="0" smtClean="0"/>
              <a:t>Main</a:t>
            </a:r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ko-KR" dirty="0"/>
              <a:t>Flow of </a:t>
            </a:r>
            <a:r>
              <a:rPr lang="en-US" altLang="ko-KR" dirty="0" smtClean="0"/>
              <a:t>development (1/2)</a:t>
            </a:r>
            <a:endParaRPr lang="ko-KR" altLang="en-US" dirty="0"/>
          </a:p>
        </p:txBody>
      </p:sp>
      <p:sp>
        <p:nvSpPr>
          <p:cNvPr id="112" name="직사각형 111"/>
          <p:cNvSpPr/>
          <p:nvPr/>
        </p:nvSpPr>
        <p:spPr>
          <a:xfrm>
            <a:off x="916654" y="1478016"/>
            <a:ext cx="288032" cy="45719"/>
          </a:xfrm>
          <a:prstGeom prst="rect">
            <a:avLst/>
          </a:prstGeom>
          <a:solidFill>
            <a:srgbClr val="1F468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13" name="Text Box 761"/>
          <p:cNvSpPr txBox="1">
            <a:spLocks noChangeArrowheads="1"/>
          </p:cNvSpPr>
          <p:nvPr/>
        </p:nvSpPr>
        <p:spPr bwMode="auto">
          <a:xfrm>
            <a:off x="915050" y="1555760"/>
            <a:ext cx="820863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>
              <a:defRPr>
                <a:ln w="127">
                  <a:solidFill>
                    <a:srgbClr val="DC595B">
                      <a:alpha val="1000"/>
                    </a:srgbClr>
                  </a:solidFill>
                </a:ln>
                <a:solidFill>
                  <a:srgbClr val="DC595B"/>
                </a:solidFill>
                <a:latin typeface="+mn-ea"/>
              </a:defRPr>
            </a:lvl1pPr>
          </a:lstStyle>
          <a:p>
            <a:pPr marL="0" lvl="1"/>
            <a:r>
              <a:rPr lang="en-US" altLang="ko-KR" sz="2000" dirty="0" smtClean="0">
                <a:ln w="127">
                  <a:solidFill>
                    <a:srgbClr val="DC595B">
                      <a:alpha val="1000"/>
                    </a:srgbClr>
                  </a:solidFill>
                </a:ln>
                <a:solidFill>
                  <a:srgbClr val="1F4688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Monotype Sorts" pitchFamily="2" charset="2"/>
              </a:rPr>
              <a:t>Development cycle </a:t>
            </a:r>
            <a:endParaRPr lang="ko-KR" altLang="en-US" sz="2000" dirty="0">
              <a:ln w="127">
                <a:solidFill>
                  <a:srgbClr val="DC595B">
                    <a:alpha val="1000"/>
                  </a:srgbClr>
                </a:solidFill>
              </a:ln>
              <a:solidFill>
                <a:srgbClr val="1F4688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sym typeface="Monotype Sorts" pitchFamily="2" charset="2"/>
            </a:endParaRPr>
          </a:p>
        </p:txBody>
      </p:sp>
      <p:sp>
        <p:nvSpPr>
          <p:cNvPr id="74" name="모서리가 둥근 직사각형 73"/>
          <p:cNvSpPr/>
          <p:nvPr/>
        </p:nvSpPr>
        <p:spPr>
          <a:xfrm>
            <a:off x="8178888" y="3681226"/>
            <a:ext cx="1743613" cy="1134802"/>
          </a:xfrm>
          <a:prstGeom prst="roundRect">
            <a:avLst>
              <a:gd name="adj" fmla="val 15406"/>
            </a:avLst>
          </a:prstGeom>
          <a:solidFill>
            <a:sysClr val="window" lastClr="FFFFFF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en-US" altLang="ko-KR" sz="160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standardization</a:t>
            </a:r>
          </a:p>
          <a:p>
            <a:pPr algn="ctr"/>
            <a:r>
              <a:rPr lang="en-US" altLang="ko-KR" sz="160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/modularization</a:t>
            </a:r>
          </a:p>
          <a:p>
            <a:pPr algn="ctr"/>
            <a:r>
              <a:rPr lang="en-US" altLang="ko-KR" sz="160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code</a:t>
            </a:r>
            <a:endParaRPr lang="en-US" altLang="ko-KR" sz="1600" dirty="0"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pic>
        <p:nvPicPr>
          <p:cNvPr id="77" name="Picture 289" descr="화살표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4" t="70580" r="14194"/>
          <a:stretch>
            <a:fillRect/>
          </a:stretch>
        </p:blipFill>
        <p:spPr bwMode="auto">
          <a:xfrm rot="5400000">
            <a:off x="6535121" y="3673573"/>
            <a:ext cx="2394340" cy="1150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8" name="직선 연결선 77"/>
          <p:cNvCxnSpPr/>
          <p:nvPr/>
        </p:nvCxnSpPr>
        <p:spPr>
          <a:xfrm>
            <a:off x="1597520" y="4816028"/>
            <a:ext cx="0" cy="1752161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직선 연결선 80"/>
          <p:cNvCxnSpPr/>
          <p:nvPr/>
        </p:nvCxnSpPr>
        <p:spPr>
          <a:xfrm flipH="1">
            <a:off x="9050695" y="4816028"/>
            <a:ext cx="1" cy="1786308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그룹 81"/>
          <p:cNvGrpSpPr/>
          <p:nvPr/>
        </p:nvGrpSpPr>
        <p:grpSpPr>
          <a:xfrm>
            <a:off x="3220613" y="2193972"/>
            <a:ext cx="4101417" cy="4072833"/>
            <a:chOff x="3369610" y="2291011"/>
            <a:chExt cx="4101417" cy="4072833"/>
          </a:xfrm>
        </p:grpSpPr>
        <p:sp>
          <p:nvSpPr>
            <p:cNvPr id="83" name="왼쪽 대괄호 82"/>
            <p:cNvSpPr/>
            <p:nvPr/>
          </p:nvSpPr>
          <p:spPr>
            <a:xfrm rot="5400000">
              <a:off x="5254414" y="444183"/>
              <a:ext cx="296279" cy="3989935"/>
            </a:xfrm>
            <a:prstGeom prst="leftBracket">
              <a:avLst>
                <a:gd name="adj" fmla="val 1886"/>
              </a:avLst>
            </a:prstGeom>
            <a:noFill/>
            <a:ln w="57150" cap="flat">
              <a:solidFill>
                <a:srgbClr val="6BC8F2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ko-KR" altLang="en-US">
                <a:solidFill>
                  <a:schemeClr val="lt1"/>
                </a:solidFill>
              </a:endParaRPr>
            </a:p>
          </p:txBody>
        </p:sp>
        <p:sp>
          <p:nvSpPr>
            <p:cNvPr id="84" name="직사각형 83"/>
            <p:cNvSpPr/>
            <p:nvPr/>
          </p:nvSpPr>
          <p:spPr>
            <a:xfrm>
              <a:off x="3717256" y="2370222"/>
              <a:ext cx="340612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800" dirty="0"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algorithm code </a:t>
              </a:r>
              <a:endParaRPr lang="en-US" altLang="ko-KR" sz="180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  <a:p>
              <a:pPr algn="ctr"/>
              <a:r>
                <a:rPr lang="en-US" altLang="ko-KR" sz="1800" dirty="0" smtClean="0"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standardization/modularization </a:t>
              </a:r>
              <a:endParaRPr lang="en-US" altLang="ko-KR" sz="1800" dirty="0"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85" name="직사각형 84"/>
            <p:cNvSpPr/>
            <p:nvPr/>
          </p:nvSpPr>
          <p:spPr>
            <a:xfrm>
              <a:off x="3369610" y="3092609"/>
              <a:ext cx="4101417" cy="3271235"/>
            </a:xfrm>
            <a:prstGeom prst="rect">
              <a:avLst/>
            </a:prstGeom>
            <a:solidFill>
              <a:schemeClr val="bg1"/>
            </a:solidFill>
            <a:ln w="3810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ko-KR" altLang="en-US">
                <a:solidFill>
                  <a:schemeClr val="lt1"/>
                </a:solidFill>
              </a:endParaRPr>
            </a:p>
          </p:txBody>
        </p:sp>
        <p:grpSp>
          <p:nvGrpSpPr>
            <p:cNvPr id="86" name="그룹 85"/>
            <p:cNvGrpSpPr/>
            <p:nvPr/>
          </p:nvGrpSpPr>
          <p:grpSpPr>
            <a:xfrm>
              <a:off x="3643362" y="3268800"/>
              <a:ext cx="3553912" cy="2708013"/>
              <a:chOff x="3677695" y="3268800"/>
              <a:chExt cx="3553912" cy="2708013"/>
            </a:xfrm>
          </p:grpSpPr>
          <p:sp>
            <p:nvSpPr>
              <p:cNvPr id="103" name="위쪽 화살표 102"/>
              <p:cNvSpPr/>
              <p:nvPr/>
            </p:nvSpPr>
            <p:spPr>
              <a:xfrm rot="10800000">
                <a:off x="6159088" y="5155782"/>
                <a:ext cx="379771" cy="276570"/>
              </a:xfrm>
              <a:prstGeom prst="upArrow">
                <a:avLst>
                  <a:gd name="adj1" fmla="val 63650"/>
                  <a:gd name="adj2" fmla="val 47341"/>
                </a:avLst>
              </a:prstGeom>
              <a:gradFill rotWithShape="1">
                <a:gsLst>
                  <a:gs pos="0">
                    <a:srgbClr val="4CC8F4">
                      <a:alpha val="10000"/>
                    </a:srgbClr>
                  </a:gs>
                  <a:gs pos="100000">
                    <a:srgbClr val="7FD7F7"/>
                  </a:gs>
                </a:gsLst>
                <a:lin ang="16200000" scaled="0"/>
              </a:gra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ko-KR" altLang="en-US" kern="0">
                  <a:solidFill>
                    <a:srgbClr val="000000"/>
                  </a:solidFill>
                  <a:latin typeface="굴림" pitchFamily="50" charset="-127"/>
                  <a:ea typeface="굴림" pitchFamily="50" charset="-127"/>
                </a:endParaRPr>
              </a:p>
            </p:txBody>
          </p:sp>
          <p:grpSp>
            <p:nvGrpSpPr>
              <p:cNvPr id="104" name="그룹 103"/>
              <p:cNvGrpSpPr/>
              <p:nvPr/>
            </p:nvGrpSpPr>
            <p:grpSpPr>
              <a:xfrm>
                <a:off x="3677695" y="5436753"/>
                <a:ext cx="3553911" cy="540060"/>
                <a:chOff x="4125556" y="5558169"/>
                <a:chExt cx="3108503" cy="540060"/>
              </a:xfrm>
            </p:grpSpPr>
            <p:sp>
              <p:nvSpPr>
                <p:cNvPr id="115" name="직사각형 114"/>
                <p:cNvSpPr/>
                <p:nvPr/>
              </p:nvSpPr>
              <p:spPr bwMode="auto">
                <a:xfrm>
                  <a:off x="4125556" y="5558169"/>
                  <a:ext cx="1467780" cy="54006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7FD7F7"/>
                  </a:solidFill>
                </a:ln>
                <a:effectLst/>
                <a:extLst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200" spc="-40" dirty="0" smtClean="0">
                      <a:solidFill>
                        <a:prstClr val="black"/>
                      </a:solidFill>
                      <a:latin typeface="+mn-ea"/>
                    </a:rPr>
                    <a:t>Improvement Common module</a:t>
                  </a:r>
                  <a:endParaRPr lang="en-US" altLang="ko-KR" sz="1100" spc="-40" dirty="0">
                    <a:solidFill>
                      <a:prstClr val="black"/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</a:endParaRPr>
                </a:p>
              </p:txBody>
            </p:sp>
            <p:sp>
              <p:nvSpPr>
                <p:cNvPr id="116" name="직사각형 115"/>
                <p:cNvSpPr/>
                <p:nvPr/>
              </p:nvSpPr>
              <p:spPr bwMode="auto">
                <a:xfrm>
                  <a:off x="5690031" y="5558169"/>
                  <a:ext cx="1544028" cy="54006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7FD7F7"/>
                  </a:solidFill>
                </a:ln>
                <a:effectLst/>
                <a:extLst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200" spc="-40" dirty="0" smtClean="0">
                      <a:solidFill>
                        <a:prstClr val="black"/>
                      </a:solidFill>
                      <a:latin typeface="KoPub돋움체 Medium" panose="02020603020101020101" pitchFamily="18" charset="-127"/>
                      <a:ea typeface="KoPub돋움체 Medium" panose="02020603020101020101" pitchFamily="18" charset="-127"/>
                    </a:rPr>
                    <a:t>Add new common module</a:t>
                  </a:r>
                  <a:endParaRPr lang="en-US" altLang="ko-KR" sz="1200" spc="-40" dirty="0">
                    <a:solidFill>
                      <a:prstClr val="black"/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</a:endParaRPr>
                </a:p>
              </p:txBody>
            </p:sp>
          </p:grpSp>
          <p:sp>
            <p:nvSpPr>
              <p:cNvPr id="105" name="위쪽 화살표 104"/>
              <p:cNvSpPr/>
              <p:nvPr/>
            </p:nvSpPr>
            <p:spPr>
              <a:xfrm rot="10800000">
                <a:off x="4326858" y="5155782"/>
                <a:ext cx="379771" cy="276570"/>
              </a:xfrm>
              <a:prstGeom prst="upArrow">
                <a:avLst>
                  <a:gd name="adj1" fmla="val 63650"/>
                  <a:gd name="adj2" fmla="val 47341"/>
                </a:avLst>
              </a:prstGeom>
              <a:gradFill rotWithShape="1">
                <a:gsLst>
                  <a:gs pos="0">
                    <a:srgbClr val="4CC8F4">
                      <a:alpha val="10000"/>
                    </a:srgbClr>
                  </a:gs>
                  <a:gs pos="100000">
                    <a:srgbClr val="7FD7F7"/>
                  </a:gs>
                </a:gsLst>
                <a:lin ang="16200000" scaled="0"/>
              </a:gra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ko-KR" altLang="en-US" kern="0">
                  <a:solidFill>
                    <a:srgbClr val="000000"/>
                  </a:solidFill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108" name="위쪽 화살표 107"/>
              <p:cNvSpPr/>
              <p:nvPr/>
            </p:nvSpPr>
            <p:spPr>
              <a:xfrm rot="10800000">
                <a:off x="5328377" y="3695213"/>
                <a:ext cx="252548" cy="1016112"/>
              </a:xfrm>
              <a:prstGeom prst="upArrow">
                <a:avLst>
                  <a:gd name="adj1" fmla="val 63650"/>
                  <a:gd name="adj2" fmla="val 47341"/>
                </a:avLst>
              </a:prstGeom>
              <a:solidFill>
                <a:srgbClr val="B2B2B2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ko-KR" altLang="en-US"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109" name="직사각형 108"/>
              <p:cNvSpPr/>
              <p:nvPr/>
            </p:nvSpPr>
            <p:spPr>
              <a:xfrm>
                <a:off x="3677695" y="3992263"/>
                <a:ext cx="3553912" cy="4264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7FD7F7"/>
                </a:solidFill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200" spc="-40" dirty="0">
                    <a:solidFill>
                      <a:prstClr val="black"/>
                    </a:solidFill>
                    <a:latin typeface="+mn-ea"/>
                  </a:rPr>
                  <a:t>Dedicated </a:t>
                </a:r>
                <a:r>
                  <a:rPr lang="en-US" altLang="ko-KR" sz="1200" spc="-40" dirty="0" smtClean="0">
                    <a:solidFill>
                      <a:prstClr val="black"/>
                    </a:solidFill>
                    <a:latin typeface="+mn-ea"/>
                  </a:rPr>
                  <a:t>module extraction </a:t>
                </a:r>
                <a:r>
                  <a:rPr lang="en-US" altLang="ko-KR" sz="1200" spc="-40" dirty="0">
                    <a:solidFill>
                      <a:prstClr val="black"/>
                    </a:solidFill>
                    <a:latin typeface="+mn-ea"/>
                  </a:rPr>
                  <a:t>&amp; </a:t>
                </a:r>
                <a:r>
                  <a:rPr lang="en-US" altLang="ko-KR" sz="1200" spc="-40" dirty="0" smtClean="0">
                    <a:solidFill>
                      <a:prstClr val="black"/>
                    </a:solidFill>
                    <a:latin typeface="+mn-ea"/>
                  </a:rPr>
                  <a:t>making</a:t>
                </a:r>
                <a:endParaRPr lang="ko-KR" altLang="en-US" sz="1100" spc="-40" dirty="0">
                  <a:solidFill>
                    <a:prstClr val="black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110" name="직사각형 109"/>
              <p:cNvSpPr/>
              <p:nvPr/>
            </p:nvSpPr>
            <p:spPr>
              <a:xfrm>
                <a:off x="3677695" y="3268800"/>
                <a:ext cx="3553912" cy="4264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7FD7F7"/>
                </a:solidFill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200" spc="-40" dirty="0" smtClean="0">
                    <a:solidFill>
                      <a:prstClr val="black"/>
                    </a:solidFill>
                    <a:latin typeface="+mn-ea"/>
                  </a:rPr>
                  <a:t>Analysis code </a:t>
                </a:r>
                <a:r>
                  <a:rPr lang="en-US" altLang="ko-KR" sz="1200" spc="-40" dirty="0">
                    <a:solidFill>
                      <a:prstClr val="black"/>
                    </a:solidFill>
                    <a:latin typeface="+mn-ea"/>
                  </a:rPr>
                  <a:t>&amp; </a:t>
                </a:r>
                <a:r>
                  <a:rPr lang="en-US" altLang="ko-KR" sz="1200" spc="-40" dirty="0" smtClean="0">
                    <a:solidFill>
                      <a:prstClr val="black"/>
                    </a:solidFill>
                    <a:latin typeface="+mn-ea"/>
                  </a:rPr>
                  <a:t>algorithm preferred </a:t>
                </a:r>
                <a:r>
                  <a:rPr lang="en-US" altLang="ko-KR" sz="1200" spc="-40" dirty="0">
                    <a:solidFill>
                      <a:prstClr val="black"/>
                    </a:solidFill>
                    <a:latin typeface="+mn-ea"/>
                  </a:rPr>
                  <a:t>r</a:t>
                </a:r>
                <a:r>
                  <a:rPr lang="en-US" altLang="ko-KR" sz="1200" spc="-40" dirty="0" smtClean="0">
                    <a:solidFill>
                      <a:prstClr val="black"/>
                    </a:solidFill>
                    <a:latin typeface="+mn-ea"/>
                  </a:rPr>
                  <a:t>elationships</a:t>
                </a:r>
                <a:endParaRPr lang="en-US" altLang="ko-KR" sz="1200" spc="-40" dirty="0">
                  <a:solidFill>
                    <a:prstClr val="black"/>
                  </a:solidFill>
                  <a:latin typeface="+mn-ea"/>
                </a:endParaRPr>
              </a:p>
            </p:txBody>
          </p:sp>
          <p:sp>
            <p:nvSpPr>
              <p:cNvPr id="111" name="직사각형 110"/>
              <p:cNvSpPr/>
              <p:nvPr/>
            </p:nvSpPr>
            <p:spPr>
              <a:xfrm>
                <a:off x="3677696" y="4715726"/>
                <a:ext cx="3553911" cy="4264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7FD7F7"/>
                </a:solidFill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altLang="ko-KR" sz="1200" spc="-40" dirty="0" smtClean="0">
                    <a:solidFill>
                      <a:prstClr val="black"/>
                    </a:solidFill>
                    <a:latin typeface="+mn-ea"/>
                  </a:rPr>
                  <a:t>Common </a:t>
                </a:r>
                <a:r>
                  <a:rPr lang="en-US" altLang="ko-KR" sz="1200" spc="-40" dirty="0">
                    <a:solidFill>
                      <a:prstClr val="black"/>
                    </a:solidFill>
                    <a:latin typeface="+mn-ea"/>
                  </a:rPr>
                  <a:t>module extraction &amp; making</a:t>
                </a:r>
              </a:p>
            </p:txBody>
          </p:sp>
        </p:grpSp>
      </p:grpSp>
      <p:grpSp>
        <p:nvGrpSpPr>
          <p:cNvPr id="117" name="그룹 116"/>
          <p:cNvGrpSpPr/>
          <p:nvPr/>
        </p:nvGrpSpPr>
        <p:grpSpPr>
          <a:xfrm>
            <a:off x="725716" y="6075793"/>
            <a:ext cx="9258416" cy="652976"/>
            <a:chOff x="897356" y="6372857"/>
            <a:chExt cx="9258416" cy="652976"/>
          </a:xfrm>
        </p:grpSpPr>
        <p:grpSp>
          <p:nvGrpSpPr>
            <p:cNvPr id="118" name="그룹 117"/>
            <p:cNvGrpSpPr/>
            <p:nvPr/>
          </p:nvGrpSpPr>
          <p:grpSpPr>
            <a:xfrm>
              <a:off x="1776690" y="6516108"/>
              <a:ext cx="7445646" cy="366475"/>
              <a:chOff x="2352812" y="6773407"/>
              <a:chExt cx="6608756" cy="366475"/>
            </a:xfrm>
          </p:grpSpPr>
          <p:sp>
            <p:nvSpPr>
              <p:cNvPr id="126" name="AutoShape 277"/>
              <p:cNvSpPr>
                <a:spLocks noChangeArrowheads="1"/>
              </p:cNvSpPr>
              <p:nvPr/>
            </p:nvSpPr>
            <p:spPr bwMode="auto">
              <a:xfrm flipH="1">
                <a:off x="2352812" y="6777808"/>
                <a:ext cx="3101836" cy="362074"/>
              </a:xfrm>
              <a:prstGeom prst="rightArrow">
                <a:avLst>
                  <a:gd name="adj1" fmla="val 61959"/>
                  <a:gd name="adj2" fmla="val 45638"/>
                </a:avLst>
              </a:prstGeom>
              <a:gradFill>
                <a:gsLst>
                  <a:gs pos="0">
                    <a:srgbClr val="00B0F0">
                      <a:alpha val="50000"/>
                    </a:srgbClr>
                  </a:gs>
                  <a:gs pos="100000">
                    <a:schemeClr val="bg1">
                      <a:alpha val="50000"/>
                    </a:schemeClr>
                  </a:gs>
                </a:gsLst>
                <a:lin ang="10800000" scaled="0"/>
              </a:gra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7" name="AutoShape 277"/>
              <p:cNvSpPr>
                <a:spLocks noChangeArrowheads="1"/>
              </p:cNvSpPr>
              <p:nvPr/>
            </p:nvSpPr>
            <p:spPr bwMode="auto">
              <a:xfrm>
                <a:off x="5454649" y="6773407"/>
                <a:ext cx="3506919" cy="362074"/>
              </a:xfrm>
              <a:prstGeom prst="rightArrow">
                <a:avLst>
                  <a:gd name="adj1" fmla="val 61959"/>
                  <a:gd name="adj2" fmla="val 45638"/>
                </a:avLst>
              </a:prstGeom>
              <a:gradFill>
                <a:gsLst>
                  <a:gs pos="0">
                    <a:srgbClr val="00B0F0">
                      <a:alpha val="50000"/>
                    </a:srgbClr>
                  </a:gs>
                  <a:gs pos="100000">
                    <a:schemeClr val="bg1">
                      <a:alpha val="50000"/>
                    </a:schemeClr>
                  </a:gs>
                </a:gsLst>
                <a:lin ang="10800000" scaled="0"/>
              </a:gra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19" name="직사각형 118"/>
            <p:cNvSpPr/>
            <p:nvPr/>
          </p:nvSpPr>
          <p:spPr>
            <a:xfrm>
              <a:off x="6770862" y="6560846"/>
              <a:ext cx="234038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200" dirty="0"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standardization/modularization </a:t>
              </a:r>
            </a:p>
          </p:txBody>
        </p:sp>
        <p:sp>
          <p:nvSpPr>
            <p:cNvPr id="120" name="직사각형 119"/>
            <p:cNvSpPr/>
            <p:nvPr/>
          </p:nvSpPr>
          <p:spPr>
            <a:xfrm>
              <a:off x="1886639" y="6560846"/>
              <a:ext cx="315195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200" dirty="0" smtClean="0"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Check standardization/modularization code</a:t>
              </a:r>
              <a:endParaRPr lang="ko-KR" altLang="en-US" sz="1200" dirty="0"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</p:txBody>
        </p:sp>
        <p:grpSp>
          <p:nvGrpSpPr>
            <p:cNvPr id="121" name="그룹 120"/>
            <p:cNvGrpSpPr/>
            <p:nvPr/>
          </p:nvGrpSpPr>
          <p:grpSpPr>
            <a:xfrm>
              <a:off x="5071009" y="6372857"/>
              <a:ext cx="612694" cy="652976"/>
              <a:chOff x="6112699" y="4284867"/>
              <a:chExt cx="458787" cy="488950"/>
            </a:xfrm>
            <a:solidFill>
              <a:srgbClr val="46BDEC"/>
            </a:solidFill>
          </p:grpSpPr>
          <p:sp>
            <p:nvSpPr>
              <p:cNvPr id="124" name="Freeform 5"/>
              <p:cNvSpPr>
                <a:spLocks/>
              </p:cNvSpPr>
              <p:nvPr/>
            </p:nvSpPr>
            <p:spPr bwMode="auto">
              <a:xfrm rot="17353062">
                <a:off x="6245255" y="4218986"/>
                <a:ext cx="260350" cy="392112"/>
              </a:xfrm>
              <a:custGeom>
                <a:avLst/>
                <a:gdLst>
                  <a:gd name="T0" fmla="*/ 37 w 82"/>
                  <a:gd name="T1" fmla="*/ 112 h 126"/>
                  <a:gd name="T2" fmla="*/ 59 w 82"/>
                  <a:gd name="T3" fmla="*/ 40 h 126"/>
                  <a:gd name="T4" fmla="*/ 3 w 82"/>
                  <a:gd name="T5" fmla="*/ 0 h 126"/>
                  <a:gd name="T6" fmla="*/ 3 w 82"/>
                  <a:gd name="T7" fmla="*/ 0 h 126"/>
                  <a:gd name="T8" fmla="*/ 23 w 82"/>
                  <a:gd name="T9" fmla="*/ 87 h 126"/>
                  <a:gd name="T10" fmla="*/ 10 w 82"/>
                  <a:gd name="T11" fmla="*/ 70 h 126"/>
                  <a:gd name="T12" fmla="*/ 0 w 82"/>
                  <a:gd name="T13" fmla="*/ 116 h 126"/>
                  <a:gd name="T14" fmla="*/ 44 w 82"/>
                  <a:gd name="T15" fmla="*/ 126 h 126"/>
                  <a:gd name="T16" fmla="*/ 37 w 82"/>
                  <a:gd name="T17" fmla="*/ 112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37" y="112"/>
                    </a:moveTo>
                    <a:cubicBezTo>
                      <a:pt x="36" y="112"/>
                      <a:pt x="78" y="79"/>
                      <a:pt x="59" y="40"/>
                    </a:cubicBezTo>
                    <a:cubicBezTo>
                      <a:pt x="41" y="1"/>
                      <a:pt x="2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82" y="25"/>
                      <a:pt x="23" y="87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44" y="126"/>
                      <a:pt x="44" y="126"/>
                      <a:pt x="44" y="126"/>
                    </a:cubicBezTo>
                    <a:lnTo>
                      <a:pt x="37" y="112"/>
                    </a:lnTo>
                    <a:close/>
                  </a:path>
                </a:pathLst>
              </a:custGeom>
              <a:solidFill>
                <a:schemeClr val="accent6"/>
              </a:solidFill>
              <a:ln w="19050" cap="flat" cmpd="sng" algn="ctr">
                <a:noFill/>
                <a:prstDash val="solid"/>
              </a:ln>
              <a:effectLst>
                <a:outerShdw blurRad="25400" dist="25400" algn="tl" rotWithShape="0">
                  <a:prstClr val="black">
                    <a:alpha val="15000"/>
                  </a:prstClr>
                </a:outerShdw>
              </a:effectLst>
            </p:spPr>
            <p:txBody>
              <a:bodyPr wrap="none" lIns="0" tIns="0" rIns="0" bIns="0" anchor="ctr"/>
              <a:lstStyle/>
              <a:p>
                <a:pPr latinLnBrk="0">
                  <a:spcBef>
                    <a:spcPts val="100"/>
                  </a:spcBef>
                  <a:buClr>
                    <a:srgbClr val="000000"/>
                  </a:buClr>
                  <a:buSzPct val="140000"/>
                  <a:tabLst>
                    <a:tab pos="5648325" algn="l"/>
                  </a:tabLst>
                </a:pPr>
                <a:endParaRPr lang="ko-KR" altLang="en-US" sz="1000" kern="0" dirty="0">
                  <a:solidFill>
                    <a:schemeClr val="bg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125" name="Freeform 5"/>
              <p:cNvSpPr>
                <a:spLocks/>
              </p:cNvSpPr>
              <p:nvPr/>
            </p:nvSpPr>
            <p:spPr bwMode="auto">
              <a:xfrm rot="17353062" flipH="1" flipV="1">
                <a:off x="6178580" y="4447586"/>
                <a:ext cx="260350" cy="392112"/>
              </a:xfrm>
              <a:custGeom>
                <a:avLst/>
                <a:gdLst>
                  <a:gd name="T0" fmla="*/ 37 w 82"/>
                  <a:gd name="T1" fmla="*/ 112 h 126"/>
                  <a:gd name="T2" fmla="*/ 59 w 82"/>
                  <a:gd name="T3" fmla="*/ 40 h 126"/>
                  <a:gd name="T4" fmla="*/ 3 w 82"/>
                  <a:gd name="T5" fmla="*/ 0 h 126"/>
                  <a:gd name="T6" fmla="*/ 3 w 82"/>
                  <a:gd name="T7" fmla="*/ 0 h 126"/>
                  <a:gd name="T8" fmla="*/ 23 w 82"/>
                  <a:gd name="T9" fmla="*/ 87 h 126"/>
                  <a:gd name="T10" fmla="*/ 10 w 82"/>
                  <a:gd name="T11" fmla="*/ 70 h 126"/>
                  <a:gd name="T12" fmla="*/ 0 w 82"/>
                  <a:gd name="T13" fmla="*/ 116 h 126"/>
                  <a:gd name="T14" fmla="*/ 44 w 82"/>
                  <a:gd name="T15" fmla="*/ 126 h 126"/>
                  <a:gd name="T16" fmla="*/ 37 w 82"/>
                  <a:gd name="T17" fmla="*/ 112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37" y="112"/>
                    </a:moveTo>
                    <a:cubicBezTo>
                      <a:pt x="36" y="112"/>
                      <a:pt x="78" y="79"/>
                      <a:pt x="59" y="40"/>
                    </a:cubicBezTo>
                    <a:cubicBezTo>
                      <a:pt x="41" y="1"/>
                      <a:pt x="2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82" y="25"/>
                      <a:pt x="23" y="87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44" y="126"/>
                      <a:pt x="44" y="126"/>
                      <a:pt x="44" y="126"/>
                    </a:cubicBezTo>
                    <a:lnTo>
                      <a:pt x="37" y="112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19050" cap="flat" cmpd="sng" algn="ctr">
                <a:noFill/>
                <a:prstDash val="solid"/>
              </a:ln>
              <a:effectLst>
                <a:outerShdw blurRad="25400" dist="25400" algn="tl" rotWithShape="0">
                  <a:prstClr val="black">
                    <a:alpha val="15000"/>
                  </a:prstClr>
                </a:outerShdw>
              </a:effectLst>
            </p:spPr>
            <p:txBody>
              <a:bodyPr wrap="none" lIns="0" tIns="0" rIns="0" bIns="0" anchor="ctr"/>
              <a:lstStyle/>
              <a:p>
                <a:pPr latinLnBrk="0">
                  <a:spcBef>
                    <a:spcPts val="100"/>
                  </a:spcBef>
                  <a:buClr>
                    <a:srgbClr val="000000"/>
                  </a:buClr>
                  <a:buSzPct val="140000"/>
                  <a:tabLst>
                    <a:tab pos="5648325" algn="l"/>
                  </a:tabLst>
                </a:pPr>
                <a:endParaRPr lang="ko-KR" altLang="en-US" sz="1000" kern="0" dirty="0">
                  <a:solidFill>
                    <a:schemeClr val="bg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</p:grpSp>
        <p:sp>
          <p:nvSpPr>
            <p:cNvPr id="122" name="직사각형 121"/>
            <p:cNvSpPr/>
            <p:nvPr/>
          </p:nvSpPr>
          <p:spPr>
            <a:xfrm>
              <a:off x="897356" y="6499290"/>
              <a:ext cx="840526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buClr>
                  <a:srgbClr val="C0C0C0"/>
                </a:buClr>
              </a:pPr>
              <a:r>
                <a:rPr lang="en-US" altLang="ko-KR" sz="1000" dirty="0" smtClean="0">
                  <a:latin typeface="+mn-ea"/>
                </a:rPr>
                <a:t>Algorithm</a:t>
              </a:r>
            </a:p>
            <a:p>
              <a:pPr algn="ctr">
                <a:spcBef>
                  <a:spcPct val="50000"/>
                </a:spcBef>
                <a:buClr>
                  <a:srgbClr val="C0C0C0"/>
                </a:buClr>
              </a:pPr>
              <a:r>
                <a:rPr lang="en-US" altLang="ko-KR" sz="1000" dirty="0" smtClean="0">
                  <a:latin typeface="+mn-ea"/>
                </a:rPr>
                <a:t>developer</a:t>
              </a:r>
              <a:endParaRPr lang="en-US" altLang="ko-KR" sz="1000" dirty="0">
                <a:latin typeface="+mn-ea"/>
              </a:endParaRPr>
            </a:p>
          </p:txBody>
        </p:sp>
        <p:sp>
          <p:nvSpPr>
            <p:cNvPr id="123" name="직사각형 122"/>
            <p:cNvSpPr/>
            <p:nvPr/>
          </p:nvSpPr>
          <p:spPr>
            <a:xfrm>
              <a:off x="9222334" y="6499290"/>
              <a:ext cx="93343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buClr>
                  <a:srgbClr val="C0C0C0"/>
                </a:buClr>
              </a:pPr>
              <a:r>
                <a:rPr lang="en-US" altLang="ko-KR" sz="1000" dirty="0">
                  <a:latin typeface="+mn-ea"/>
                </a:rPr>
                <a:t>ETRI,</a:t>
              </a:r>
              <a:br>
                <a:rPr lang="en-US" altLang="ko-KR" sz="1000" dirty="0">
                  <a:latin typeface="+mn-ea"/>
                </a:rPr>
              </a:br>
              <a:r>
                <a:rPr lang="ko-KR" altLang="en-US" sz="1000" dirty="0" smtClean="0">
                  <a:latin typeface="+mn-ea"/>
                </a:rPr>
                <a:t>㈜</a:t>
              </a:r>
              <a:r>
                <a:rPr lang="en-US" altLang="ko-KR" sz="1000" dirty="0" smtClean="0">
                  <a:latin typeface="+mn-ea"/>
                </a:rPr>
                <a:t>SOLETOP</a:t>
              </a:r>
              <a:endParaRPr lang="en-US" altLang="ko-KR" sz="1000" dirty="0">
                <a:latin typeface="+mn-ea"/>
              </a:endParaRPr>
            </a:p>
          </p:txBody>
        </p:sp>
      </p:grpSp>
      <p:sp>
        <p:nvSpPr>
          <p:cNvPr id="128" name="모서리가 둥근 직사각형 127"/>
          <p:cNvSpPr/>
          <p:nvPr/>
        </p:nvSpPr>
        <p:spPr>
          <a:xfrm>
            <a:off x="742891" y="3681226"/>
            <a:ext cx="1709257" cy="1134802"/>
          </a:xfrm>
          <a:prstGeom prst="roundRect">
            <a:avLst>
              <a:gd name="adj" fmla="val 15406"/>
            </a:avLst>
          </a:prstGeom>
          <a:solidFill>
            <a:sysClr val="window" lastClr="FFFFFF"/>
          </a:solidFill>
          <a:ln w="28575" cap="flat" cmpd="sng" algn="ctr">
            <a:solidFill>
              <a:schemeClr val="bg1">
                <a:lumMod val="65000"/>
              </a:schemeClr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en-US" altLang="ko-KR" sz="1600" kern="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Primitive Code</a:t>
            </a:r>
            <a:endParaRPr lang="en-US" altLang="ko-KR" sz="1600" kern="0" dirty="0">
              <a:solidFill>
                <a:srgbClr val="00B0F0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pic>
        <p:nvPicPr>
          <p:cNvPr id="129" name="Picture 289" descr="화살표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4" t="70580" r="14194"/>
          <a:stretch>
            <a:fillRect/>
          </a:stretch>
        </p:blipFill>
        <p:spPr bwMode="auto">
          <a:xfrm rot="5400000">
            <a:off x="1639211" y="3699601"/>
            <a:ext cx="2394340" cy="1098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 Box 164"/>
          <p:cNvSpPr txBox="1">
            <a:spLocks noChangeArrowheads="1"/>
          </p:cNvSpPr>
          <p:nvPr/>
        </p:nvSpPr>
        <p:spPr>
          <a:xfrm>
            <a:off x="477844" y="669044"/>
            <a:ext cx="517193" cy="598305"/>
          </a:xfrm>
          <a:prstGeom prst="rect">
            <a:avLst/>
          </a:prstGeom>
          <a:noFill/>
        </p:spPr>
        <p:txBody>
          <a:bodyPr wrap="none" lIns="0" tIns="0" rIns="0" bIns="0" anchor="t" anchorCtr="0">
            <a:spAutoFit/>
          </a:bodyPr>
          <a:lstStyle>
            <a:defPPr>
              <a:defRPr lang="ko-KR"/>
            </a:defPPr>
            <a:lvl1pPr defTabSz="957709" fontAlgn="auto" latinLnBrk="0">
              <a:spcBef>
                <a:spcPts val="0"/>
              </a:spcBef>
              <a:spcAft>
                <a:spcPts val="0"/>
              </a:spcAft>
              <a:defRPr kumimoji="0" sz="2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10X10 Bold"/>
                <a:ea typeface="10X10 Bold"/>
                <a:cs typeface="ollehche_v2"/>
              </a:defRPr>
            </a:lvl1pPr>
          </a:lstStyle>
          <a:p>
            <a:pPr>
              <a:defRPr lang="ko-KR">
                <a:latin typeface="+mn-lt"/>
                <a:ea typeface="+mn-ea"/>
                <a:cs typeface="+mn-cs"/>
              </a:defRPr>
            </a:pPr>
            <a:r>
              <a:rPr lang="en-US" altLang="ko-KR" sz="3888" spc="-121" dirty="0" smtClean="0">
                <a:gradFill>
                  <a:gsLst>
                    <a:gs pos="35000">
                      <a:srgbClr val="4E5966"/>
                    </a:gs>
                    <a:gs pos="34000">
                      <a:srgbClr val="A3ADB9"/>
                    </a:gs>
                  </a:gsLst>
                  <a:lin ang="2400000" scaled="0"/>
                </a:gradFill>
                <a:latin typeface="+mn-ea"/>
                <a:ea typeface="+mn-ea"/>
              </a:rPr>
              <a:t>01</a:t>
            </a:r>
            <a:endParaRPr lang="ko-KR" altLang="en-US" sz="3888" spc="-121" dirty="0">
              <a:gradFill>
                <a:gsLst>
                  <a:gs pos="35000">
                    <a:srgbClr val="4E5966"/>
                  </a:gs>
                  <a:gs pos="34000">
                    <a:srgbClr val="A3ADB9"/>
                  </a:gs>
                </a:gsLst>
                <a:lin ang="2400000" scaled="0"/>
              </a:gradFill>
              <a:latin typeface="+mn-ea"/>
              <a:ea typeface="+mn-ea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58EA19B-10B9-4D99-B725-BE6D24A6132D}" type="slidenum">
              <a:rPr lang="ko-KR" altLang="en-US" smtClean="0">
                <a:solidFill>
                  <a:schemeClr val="bg1">
                    <a:lumMod val="65000"/>
                  </a:schemeClr>
                </a:solidFill>
              </a:rPr>
              <a:pPr algn="r"/>
              <a:t>11</a:t>
            </a:fld>
            <a:r>
              <a:rPr lang="ko-KR" altLang="en-US" smtClean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4173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Font typeface="+mj-lt"/>
              <a:buAutoNum type="romanUcPeriod" startAt="2"/>
            </a:pPr>
            <a:r>
              <a:rPr lang="en-US" altLang="ko-KR" dirty="0" smtClean="0"/>
              <a:t>Main</a:t>
            </a:r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ko-KR" dirty="0" smtClean="0"/>
              <a:t>Flow of development (2/2)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9" name="직사각형 8"/>
          <p:cNvSpPr/>
          <p:nvPr/>
        </p:nvSpPr>
        <p:spPr>
          <a:xfrm>
            <a:off x="916654" y="1478016"/>
            <a:ext cx="288032" cy="45719"/>
          </a:xfrm>
          <a:prstGeom prst="rect">
            <a:avLst/>
          </a:prstGeom>
          <a:solidFill>
            <a:srgbClr val="1F468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0" name="Text Box 761"/>
          <p:cNvSpPr txBox="1">
            <a:spLocks noChangeArrowheads="1"/>
          </p:cNvSpPr>
          <p:nvPr/>
        </p:nvSpPr>
        <p:spPr bwMode="auto">
          <a:xfrm>
            <a:off x="915050" y="1555760"/>
            <a:ext cx="930845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>
              <a:defRPr>
                <a:ln w="127">
                  <a:solidFill>
                    <a:srgbClr val="DC595B">
                      <a:alpha val="1000"/>
                    </a:srgbClr>
                  </a:solidFill>
                </a:ln>
                <a:solidFill>
                  <a:srgbClr val="DC595B"/>
                </a:solidFill>
                <a:latin typeface="+mn-ea"/>
              </a:defRPr>
            </a:lvl1pPr>
          </a:lstStyle>
          <a:p>
            <a:pPr marL="0" lvl="1"/>
            <a:r>
              <a:rPr lang="en-US" altLang="ko-KR" sz="2000" dirty="0">
                <a:ln w="127">
                  <a:solidFill>
                    <a:srgbClr val="DC595B">
                      <a:alpha val="1000"/>
                    </a:srgbClr>
                  </a:solidFill>
                </a:ln>
                <a:solidFill>
                  <a:srgbClr val="1F4688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Monotype Sorts" pitchFamily="2" charset="2"/>
              </a:rPr>
              <a:t>GK2A Algorithm Modularization / Standardization Major </a:t>
            </a:r>
            <a:r>
              <a:rPr lang="en-US" altLang="ko-KR" sz="2000" dirty="0" smtClean="0">
                <a:ln w="127">
                  <a:solidFill>
                    <a:srgbClr val="DC595B">
                      <a:alpha val="1000"/>
                    </a:srgbClr>
                  </a:solidFill>
                </a:ln>
                <a:solidFill>
                  <a:srgbClr val="1F4688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Monotype Sorts" pitchFamily="2" charset="2"/>
              </a:rPr>
              <a:t>tasks (2014 ~ 2018)</a:t>
            </a:r>
            <a:endParaRPr lang="ko-KR" altLang="en-US" sz="2000" dirty="0">
              <a:ln w="127">
                <a:solidFill>
                  <a:srgbClr val="DC595B">
                    <a:alpha val="1000"/>
                  </a:srgbClr>
                </a:solidFill>
              </a:ln>
              <a:solidFill>
                <a:srgbClr val="1F4688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sym typeface="Monotype Sorts" pitchFamily="2" charset="2"/>
            </a:endParaRPr>
          </a:p>
        </p:txBody>
      </p:sp>
      <p:sp>
        <p:nvSpPr>
          <p:cNvPr id="11" name="오른쪽 화살표 10"/>
          <p:cNvSpPr/>
          <p:nvPr/>
        </p:nvSpPr>
        <p:spPr>
          <a:xfrm>
            <a:off x="414338" y="2816841"/>
            <a:ext cx="9536742" cy="644008"/>
          </a:xfrm>
          <a:prstGeom prst="rightArrow">
            <a:avLst>
              <a:gd name="adj1" fmla="val 75143"/>
              <a:gd name="adj2" fmla="val 33731"/>
            </a:avLst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>
                  <a:lumMod val="9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9903455" y="2972942"/>
            <a:ext cx="10264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/>
              <a:t>Operation</a:t>
            </a:r>
            <a:endParaRPr lang="ko-KR" alt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553495" y="3523853"/>
            <a:ext cx="1152414" cy="730969"/>
          </a:xfrm>
          <a:prstGeom prst="rect">
            <a:avLst/>
          </a:prstGeom>
          <a:noFill/>
        </p:spPr>
        <p:txBody>
          <a:bodyPr wrap="square" lIns="72000" tIns="0" rIns="0" bIns="0" rtlCol="0">
            <a:spAutoFit/>
          </a:bodyPr>
          <a:lstStyle/>
          <a:p>
            <a:pPr marL="90488" indent="-90488">
              <a:spcBef>
                <a:spcPts val="300"/>
              </a:spcBef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altLang="ko-KR" sz="900" spc="-4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Algorithm Development Coding </a:t>
            </a:r>
            <a:r>
              <a:rPr lang="en-US" altLang="ko-KR" sz="900" spc="-4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Guidelines v1.0</a:t>
            </a:r>
            <a:endParaRPr lang="en-US" altLang="ko-KR" sz="900" spc="-40" dirty="0"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marL="90488" indent="-90488">
              <a:spcBef>
                <a:spcPts val="300"/>
              </a:spcBef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altLang="ko-KR" sz="900" spc="-40" dirty="0" smtClean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Development of Common </a:t>
            </a:r>
            <a:r>
              <a:rPr lang="en-US" altLang="ko-KR" sz="900" spc="-40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Test </a:t>
            </a:r>
            <a:r>
              <a:rPr lang="en-US" altLang="ko-KR" sz="900" spc="-40" dirty="0" smtClean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Bed</a:t>
            </a:r>
            <a:endParaRPr lang="en-US" altLang="ko-KR" sz="900" spc="-40" dirty="0"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sp>
        <p:nvSpPr>
          <p:cNvPr id="14" name="TextBox 156"/>
          <p:cNvSpPr txBox="1"/>
          <p:nvPr/>
        </p:nvSpPr>
        <p:spPr>
          <a:xfrm>
            <a:off x="1833300" y="3523853"/>
            <a:ext cx="1160387" cy="1815882"/>
          </a:xfrm>
          <a:prstGeom prst="rect">
            <a:avLst/>
          </a:prstGeom>
          <a:noFill/>
        </p:spPr>
        <p:txBody>
          <a:bodyPr wrap="square" lIns="72000" tIns="0" rIns="0" bIns="0" rtlCol="0">
            <a:spAutoFit/>
          </a:bodyPr>
          <a:lstStyle>
            <a:defPPr>
              <a:defRPr lang="ko-KR"/>
            </a:defPPr>
            <a:lvl1pPr marL="90488" indent="-90488">
              <a:spcBef>
                <a:spcPts val="300"/>
              </a:spcBef>
              <a:buClr>
                <a:srgbClr val="00B0F0"/>
              </a:buClr>
              <a:buFont typeface="Wingdings" panose="05000000000000000000" pitchFamily="2" charset="2"/>
              <a:buChar char="§"/>
              <a:defRPr sz="900" spc="-40">
                <a:latin typeface="KoPub돋움체 Light" panose="02020603020101020101" pitchFamily="18" charset="-127"/>
                <a:ea typeface="KoPub돋움체 Light" panose="02020603020101020101" pitchFamily="18" charset="-127"/>
              </a:defRPr>
            </a:lvl1pPr>
          </a:lstStyle>
          <a:p>
            <a:pPr>
              <a:buClr>
                <a:schemeClr val="bg1">
                  <a:lumMod val="50000"/>
                </a:schemeClr>
              </a:buClr>
            </a:pPr>
            <a:r>
              <a:rPr lang="en-US" altLang="ko-KR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Algorithm Development Coding Guidelines </a:t>
            </a:r>
            <a:r>
              <a:rPr lang="ko-KR" altLang="en-US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en-US" altLang="ko-KR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v2.0</a:t>
            </a: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US" altLang="ko-KR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Development of Common </a:t>
            </a:r>
            <a:r>
              <a:rPr lang="en-US" altLang="ko-KR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Test </a:t>
            </a:r>
            <a:r>
              <a:rPr lang="en-US" altLang="ko-KR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Bed</a:t>
            </a: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US" altLang="ko-KR" dirty="0" smtClean="0"/>
              <a:t>Development </a:t>
            </a:r>
            <a:r>
              <a:rPr lang="en-US" altLang="ko-KR" dirty="0"/>
              <a:t>of data comparison </a:t>
            </a:r>
            <a:r>
              <a:rPr lang="en-US" altLang="ko-KR" dirty="0" smtClean="0"/>
              <a:t>tools</a:t>
            </a: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US" altLang="ko-KR" dirty="0"/>
              <a:t>Development of coding guidelines verification </a:t>
            </a:r>
            <a:r>
              <a:rPr lang="en-US" altLang="ko-KR" dirty="0" smtClean="0"/>
              <a:t>tools</a:t>
            </a: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US" altLang="ko-KR" dirty="0"/>
              <a:t>Advisory on coding technology</a:t>
            </a:r>
          </a:p>
        </p:txBody>
      </p:sp>
      <p:sp>
        <p:nvSpPr>
          <p:cNvPr id="15" name="TextBox 156"/>
          <p:cNvSpPr txBox="1"/>
          <p:nvPr/>
        </p:nvSpPr>
        <p:spPr>
          <a:xfrm>
            <a:off x="3141680" y="3523853"/>
            <a:ext cx="1384580" cy="2269852"/>
          </a:xfrm>
          <a:prstGeom prst="rect">
            <a:avLst/>
          </a:prstGeom>
          <a:noFill/>
        </p:spPr>
        <p:txBody>
          <a:bodyPr wrap="square" lIns="72000" tIns="0" rIns="0" bIns="0" rtlCol="0">
            <a:spAutoFit/>
          </a:bodyPr>
          <a:lstStyle>
            <a:defPPr>
              <a:defRPr lang="ko-KR"/>
            </a:defPPr>
            <a:lvl1pPr marL="90488" indent="-90488">
              <a:spcBef>
                <a:spcPts val="300"/>
              </a:spcBef>
              <a:buClr>
                <a:srgbClr val="00B0F0"/>
              </a:buClr>
              <a:buFont typeface="Wingdings" panose="05000000000000000000" pitchFamily="2" charset="2"/>
              <a:buChar char="§"/>
              <a:defRPr sz="900" spc="-40">
                <a:latin typeface="KoPub돋움체 Light" panose="02020603020101020101" pitchFamily="18" charset="-127"/>
                <a:ea typeface="KoPub돋움체 Light" panose="02020603020101020101" pitchFamily="18" charset="-127"/>
              </a:defRPr>
            </a:lvl1pPr>
          </a:lstStyle>
          <a:p>
            <a:pPr>
              <a:buClr>
                <a:schemeClr val="bg1">
                  <a:lumMod val="50000"/>
                </a:schemeClr>
              </a:buClr>
            </a:pPr>
            <a:r>
              <a:rPr lang="en-US" altLang="ko-KR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Development of common module v1.0</a:t>
            </a:r>
            <a:endParaRPr lang="en-US" altLang="ko-KR" dirty="0"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US" altLang="ko-KR" dirty="0"/>
              <a:t>Analysis of Algorithm Preferred </a:t>
            </a:r>
            <a:r>
              <a:rPr lang="en-US" altLang="ko-KR" dirty="0" smtClean="0"/>
              <a:t>Relationships</a:t>
            </a: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US" altLang="ko-KR" dirty="0" smtClean="0"/>
              <a:t>Development of 23 major product </a:t>
            </a:r>
            <a:r>
              <a:rPr lang="en-US" altLang="ko-KR" dirty="0"/>
              <a:t>algorithm code standardization/modularization </a:t>
            </a:r>
            <a:endParaRPr lang="en-US" altLang="ko-KR" dirty="0" smtClean="0"/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US" altLang="ko-KR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Development of 23 </a:t>
            </a:r>
            <a:r>
              <a:rPr lang="en-US" altLang="ko-KR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major </a:t>
            </a:r>
            <a:r>
              <a:rPr lang="en-US" altLang="ko-KR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product </a:t>
            </a:r>
            <a:r>
              <a:rPr lang="en-US" altLang="ko-KR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verification </a:t>
            </a:r>
            <a:r>
              <a:rPr lang="en-US" altLang="ko-KR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code standardization/modularization </a:t>
            </a: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US" altLang="ko-KR" dirty="0"/>
              <a:t>Improvement of verification </a:t>
            </a:r>
            <a:r>
              <a:rPr lang="en-US" altLang="ko-KR" dirty="0" smtClean="0"/>
              <a:t>tools</a:t>
            </a: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US" altLang="ko-KR" dirty="0" smtClean="0"/>
              <a:t>Developer training</a:t>
            </a:r>
            <a:endParaRPr lang="en-US" altLang="ko-KR" dirty="0"/>
          </a:p>
        </p:txBody>
      </p:sp>
      <p:sp>
        <p:nvSpPr>
          <p:cNvPr id="16" name="TextBox 156"/>
          <p:cNvSpPr txBox="1"/>
          <p:nvPr/>
        </p:nvSpPr>
        <p:spPr>
          <a:xfrm>
            <a:off x="4526258" y="3523853"/>
            <a:ext cx="1676241" cy="3039294"/>
          </a:xfrm>
          <a:prstGeom prst="rect">
            <a:avLst/>
          </a:prstGeom>
          <a:noFill/>
        </p:spPr>
        <p:txBody>
          <a:bodyPr wrap="square" lIns="72000" tIns="0" rIns="0" bIns="0" rtlCol="0">
            <a:spAutoFit/>
          </a:bodyPr>
          <a:lstStyle>
            <a:defPPr>
              <a:defRPr lang="ko-KR"/>
            </a:defPPr>
            <a:lvl1pPr marL="90488" indent="-90488">
              <a:spcBef>
                <a:spcPts val="300"/>
              </a:spcBef>
              <a:buClr>
                <a:srgbClr val="00B0F0"/>
              </a:buClr>
              <a:buFont typeface="Wingdings" panose="05000000000000000000" pitchFamily="2" charset="2"/>
              <a:buChar char="§"/>
              <a:defRPr sz="900" spc="-40">
                <a:latin typeface="KoPub돋움체 Light" panose="02020603020101020101" pitchFamily="18" charset="-127"/>
                <a:ea typeface="KoPub돋움체 Light" panose="02020603020101020101" pitchFamily="18" charset="-127"/>
              </a:defRPr>
            </a:lvl1pPr>
          </a:lstStyle>
          <a:p>
            <a:pPr>
              <a:buClr>
                <a:schemeClr val="bg1">
                  <a:lumMod val="50000"/>
                </a:schemeClr>
              </a:buClr>
            </a:pPr>
            <a:r>
              <a:rPr lang="en-US" altLang="ko-KR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Development of common module </a:t>
            </a:r>
            <a:r>
              <a:rPr lang="en-US" altLang="ko-KR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v2.0</a:t>
            </a:r>
            <a:endParaRPr lang="en-US" altLang="ko-KR" dirty="0"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US" altLang="ko-KR" dirty="0"/>
              <a:t>Analysis of Algorithm Preferred Relationships</a:t>
            </a: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US" altLang="ko-KR" dirty="0"/>
              <a:t>Improvement</a:t>
            </a:r>
            <a:r>
              <a:rPr lang="en-US" altLang="ko-KR" dirty="0" smtClean="0"/>
              <a:t> </a:t>
            </a:r>
            <a:r>
              <a:rPr lang="en-US" altLang="ko-KR" dirty="0"/>
              <a:t>of 23 </a:t>
            </a:r>
            <a:r>
              <a:rPr lang="en-US" altLang="ko-KR" dirty="0" smtClean="0"/>
              <a:t>major </a:t>
            </a:r>
            <a:r>
              <a:rPr lang="en-US" altLang="ko-KR" dirty="0"/>
              <a:t>product algorithm code standardization/modularization </a:t>
            </a: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US" altLang="ko-KR" dirty="0"/>
              <a:t>Improvement</a:t>
            </a:r>
            <a:r>
              <a:rPr lang="en-US" altLang="ko-KR" dirty="0" smtClean="0"/>
              <a:t> </a:t>
            </a:r>
            <a:r>
              <a:rPr lang="en-US" altLang="ko-KR" dirty="0"/>
              <a:t>of 23 </a:t>
            </a:r>
            <a:r>
              <a:rPr lang="en-US" altLang="ko-KR" dirty="0" smtClean="0"/>
              <a:t>major </a:t>
            </a:r>
            <a:r>
              <a:rPr lang="en-US" altLang="ko-KR" dirty="0"/>
              <a:t>product verification code standardization/modularization </a:t>
            </a: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US" altLang="ko-KR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Development of </a:t>
            </a:r>
            <a:r>
              <a:rPr lang="en-US" altLang="ko-KR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29 additional </a:t>
            </a:r>
            <a:r>
              <a:rPr lang="en-US" altLang="ko-KR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product algorithm code standardization/modularization </a:t>
            </a: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US" altLang="ko-KR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Development of 29 additional product verification</a:t>
            </a:r>
            <a:r>
              <a:rPr lang="en-US" altLang="ko-KR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en-US" altLang="ko-KR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code standardization/modularization </a:t>
            </a: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US" altLang="ko-KR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Development of Pre/Post processing Algorithm standardization/modularization</a:t>
            </a: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US" altLang="ko-KR" dirty="0" smtClean="0"/>
              <a:t>Developer </a:t>
            </a:r>
            <a:r>
              <a:rPr lang="en-US" altLang="ko-KR" dirty="0"/>
              <a:t>training</a:t>
            </a:r>
          </a:p>
        </p:txBody>
      </p:sp>
      <p:sp>
        <p:nvSpPr>
          <p:cNvPr id="17" name="TextBox 156"/>
          <p:cNvSpPr txBox="1"/>
          <p:nvPr/>
        </p:nvSpPr>
        <p:spPr>
          <a:xfrm>
            <a:off x="6259835" y="3523853"/>
            <a:ext cx="2200735" cy="1962076"/>
          </a:xfrm>
          <a:prstGeom prst="rect">
            <a:avLst/>
          </a:prstGeom>
          <a:noFill/>
        </p:spPr>
        <p:txBody>
          <a:bodyPr wrap="square" lIns="72000" tIns="0" rIns="0" bIns="0" rtlCol="0">
            <a:spAutoFit/>
          </a:bodyPr>
          <a:lstStyle>
            <a:defPPr>
              <a:defRPr lang="ko-KR"/>
            </a:defPPr>
            <a:lvl1pPr marL="90488" indent="-90488">
              <a:spcBef>
                <a:spcPts val="300"/>
              </a:spcBef>
              <a:buClr>
                <a:srgbClr val="00B0F0"/>
              </a:buClr>
              <a:buFont typeface="Wingdings" panose="05000000000000000000" pitchFamily="2" charset="2"/>
              <a:buChar char="§"/>
              <a:defRPr sz="900" spc="-40">
                <a:latin typeface="KoPub돋움체 Light" panose="02020603020101020101" pitchFamily="18" charset="-127"/>
                <a:ea typeface="KoPub돋움체 Light" panose="02020603020101020101" pitchFamily="18" charset="-127"/>
              </a:defRPr>
            </a:lvl1pPr>
          </a:lstStyle>
          <a:p>
            <a:r>
              <a:rPr lang="en-US" altLang="ko-KR" sz="1000" dirty="0" smtClean="0">
                <a:solidFill>
                  <a:srgbClr val="0070C0"/>
                </a:solidFill>
                <a:latin typeface="+mn-ea"/>
                <a:ea typeface="+mn-ea"/>
              </a:rPr>
              <a:t>Extraction of Common module &amp; Pre/Post processing </a:t>
            </a:r>
            <a:r>
              <a:rPr lang="en-US" altLang="ko-KR" sz="1000" dirty="0">
                <a:solidFill>
                  <a:srgbClr val="0070C0"/>
                </a:solidFill>
                <a:latin typeface="+mn-ea"/>
                <a:ea typeface="+mn-ea"/>
              </a:rPr>
              <a:t>Algorithm code standardization/modularization</a:t>
            </a:r>
          </a:p>
          <a:p>
            <a:r>
              <a:rPr lang="en-US" altLang="ko-KR" sz="1000" dirty="0" smtClean="0"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Improvement </a:t>
            </a:r>
            <a:r>
              <a:rPr lang="en-US" altLang="ko-KR" sz="1000" dirty="0"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of 23 </a:t>
            </a:r>
            <a:r>
              <a:rPr lang="en-US" altLang="ko-KR" sz="1000" dirty="0" smtClean="0"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major </a:t>
            </a:r>
            <a:r>
              <a:rPr lang="en-US" altLang="ko-KR" sz="1000" dirty="0"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product </a:t>
            </a:r>
            <a:r>
              <a:rPr lang="en-US" altLang="ko-KR" sz="1000" dirty="0" smtClean="0">
                <a:solidFill>
                  <a:srgbClr val="0070C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algorithm &amp; verification </a:t>
            </a:r>
            <a:r>
              <a:rPr lang="en-US" altLang="ko-KR" sz="1000" dirty="0">
                <a:solidFill>
                  <a:srgbClr val="0070C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code standardization/modularization </a:t>
            </a:r>
          </a:p>
          <a:p>
            <a:r>
              <a:rPr lang="en-US" altLang="ko-KR" sz="1000" dirty="0" smtClean="0"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Improvement </a:t>
            </a:r>
            <a:r>
              <a:rPr lang="en-US" altLang="ko-KR" sz="1000" dirty="0"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of 29 additional product algorithm </a:t>
            </a:r>
            <a:r>
              <a:rPr lang="en-US" altLang="ko-KR" sz="1000" dirty="0" smtClean="0"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&amp; verification code </a:t>
            </a:r>
            <a:r>
              <a:rPr lang="en-US" altLang="ko-KR" sz="1000" dirty="0"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standardization/modularization </a:t>
            </a:r>
          </a:p>
          <a:p>
            <a:r>
              <a:rPr lang="en-US" altLang="ko-KR" sz="1000" dirty="0" smtClean="0">
                <a:solidFill>
                  <a:srgbClr val="0070C0"/>
                </a:solidFill>
                <a:latin typeface="+mn-ea"/>
                <a:ea typeface="+mn-ea"/>
              </a:rPr>
              <a:t>Development of Utilization product Algorithm </a:t>
            </a:r>
            <a:r>
              <a:rPr lang="en-US" altLang="ko-KR" sz="1000" dirty="0">
                <a:solidFill>
                  <a:srgbClr val="0070C0"/>
                </a:solidFill>
                <a:latin typeface="+mn-ea"/>
                <a:ea typeface="+mn-ea"/>
              </a:rPr>
              <a:t>code </a:t>
            </a:r>
            <a:r>
              <a:rPr lang="en-US" altLang="ko-KR" sz="1000" dirty="0" smtClean="0">
                <a:solidFill>
                  <a:srgbClr val="0070C0"/>
                </a:solidFill>
                <a:latin typeface="+mn-ea"/>
                <a:ea typeface="+mn-ea"/>
              </a:rPr>
              <a:t>standardization/modularization</a:t>
            </a:r>
            <a:endParaRPr lang="en-US" altLang="ko-KR" sz="1000" dirty="0">
              <a:solidFill>
                <a:srgbClr val="0070C0"/>
              </a:solidFill>
              <a:latin typeface="+mn-ea"/>
              <a:ea typeface="+mn-ea"/>
            </a:endParaRPr>
          </a:p>
        </p:txBody>
      </p:sp>
      <p:grpSp>
        <p:nvGrpSpPr>
          <p:cNvPr id="18" name="Group 80"/>
          <p:cNvGrpSpPr>
            <a:grpSpLocks/>
          </p:cNvGrpSpPr>
          <p:nvPr/>
        </p:nvGrpSpPr>
        <p:grpSpPr bwMode="auto">
          <a:xfrm rot="18900000">
            <a:off x="433146" y="2231987"/>
            <a:ext cx="821798" cy="300147"/>
            <a:chOff x="439" y="1457"/>
            <a:chExt cx="855" cy="165"/>
          </a:xfrm>
        </p:grpSpPr>
        <p:sp>
          <p:nvSpPr>
            <p:cNvPr id="19" name="Rectangle 81"/>
            <p:cNvSpPr>
              <a:spLocks noChangeArrowheads="1"/>
            </p:cNvSpPr>
            <p:nvPr/>
          </p:nvSpPr>
          <p:spPr bwMode="auto">
            <a:xfrm>
              <a:off x="457" y="1457"/>
              <a:ext cx="837" cy="165"/>
            </a:xfrm>
            <a:prstGeom prst="rect">
              <a:avLst/>
            </a:prstGeom>
            <a:solidFill>
              <a:schemeClr val="bg1"/>
            </a:solidFill>
            <a:ln w="3175" algn="ctr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kumimoji="1" lang="en-US" altLang="ko-KR" sz="10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2014</a:t>
              </a:r>
              <a:endParaRPr kumimoji="1" lang="ko-KR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20" name="Rectangle 82"/>
            <p:cNvSpPr>
              <a:spLocks noChangeArrowheads="1"/>
            </p:cNvSpPr>
            <p:nvPr/>
          </p:nvSpPr>
          <p:spPr bwMode="auto">
            <a:xfrm>
              <a:off x="439" y="1457"/>
              <a:ext cx="37" cy="1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 algn="ctr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9pPr>
            </a:lstStyle>
            <a:p>
              <a:pPr algn="ctr" eaLnBrk="1" hangingPunct="1"/>
              <a:endParaRPr lang="ko-KR" altLang="en-US" sz="105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endParaRPr>
            </a:p>
          </p:txBody>
        </p:sp>
      </p:grpSp>
      <p:cxnSp>
        <p:nvCxnSpPr>
          <p:cNvPr id="21" name="직선 연결선 20"/>
          <p:cNvCxnSpPr/>
          <p:nvPr/>
        </p:nvCxnSpPr>
        <p:spPr>
          <a:xfrm>
            <a:off x="553495" y="2672610"/>
            <a:ext cx="0" cy="30600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/>
          <p:cNvCxnSpPr>
            <a:stCxn id="20" idx="1"/>
          </p:cNvCxnSpPr>
          <p:nvPr/>
        </p:nvCxnSpPr>
        <p:spPr>
          <a:xfrm flipH="1">
            <a:off x="546365" y="2672610"/>
            <a:ext cx="7130" cy="500207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80"/>
          <p:cNvGrpSpPr>
            <a:grpSpLocks/>
          </p:cNvGrpSpPr>
          <p:nvPr/>
        </p:nvGrpSpPr>
        <p:grpSpPr bwMode="auto">
          <a:xfrm rot="18900000">
            <a:off x="1712951" y="2231987"/>
            <a:ext cx="821798" cy="300147"/>
            <a:chOff x="439" y="1457"/>
            <a:chExt cx="855" cy="165"/>
          </a:xfrm>
        </p:grpSpPr>
        <p:sp>
          <p:nvSpPr>
            <p:cNvPr id="24" name="Rectangle 81"/>
            <p:cNvSpPr>
              <a:spLocks noChangeArrowheads="1"/>
            </p:cNvSpPr>
            <p:nvPr/>
          </p:nvSpPr>
          <p:spPr bwMode="auto">
            <a:xfrm>
              <a:off x="457" y="1457"/>
              <a:ext cx="837" cy="165"/>
            </a:xfrm>
            <a:prstGeom prst="rect">
              <a:avLst/>
            </a:prstGeom>
            <a:solidFill>
              <a:schemeClr val="bg1"/>
            </a:solidFill>
            <a:ln w="3175" algn="ctr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kumimoji="1" lang="en-US" altLang="ko-KR" sz="10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2015</a:t>
              </a:r>
              <a:endParaRPr kumimoji="1" lang="ko-KR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25" name="Rectangle 82"/>
            <p:cNvSpPr>
              <a:spLocks noChangeArrowheads="1"/>
            </p:cNvSpPr>
            <p:nvPr/>
          </p:nvSpPr>
          <p:spPr bwMode="auto">
            <a:xfrm>
              <a:off x="439" y="1457"/>
              <a:ext cx="37" cy="1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 algn="ctr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9pPr>
            </a:lstStyle>
            <a:p>
              <a:pPr algn="ctr" eaLnBrk="1" hangingPunct="1"/>
              <a:endParaRPr lang="ko-KR" altLang="en-US" sz="105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endParaRPr>
            </a:p>
          </p:txBody>
        </p:sp>
      </p:grpSp>
      <p:cxnSp>
        <p:nvCxnSpPr>
          <p:cNvPr id="26" name="직선 연결선 25"/>
          <p:cNvCxnSpPr/>
          <p:nvPr/>
        </p:nvCxnSpPr>
        <p:spPr>
          <a:xfrm>
            <a:off x="1833300" y="2672610"/>
            <a:ext cx="0" cy="30600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/>
          <p:cNvCxnSpPr>
            <a:stCxn id="25" idx="1"/>
          </p:cNvCxnSpPr>
          <p:nvPr/>
        </p:nvCxnSpPr>
        <p:spPr>
          <a:xfrm flipH="1">
            <a:off x="1826170" y="2672610"/>
            <a:ext cx="7130" cy="500207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80"/>
          <p:cNvGrpSpPr>
            <a:grpSpLocks/>
          </p:cNvGrpSpPr>
          <p:nvPr/>
        </p:nvGrpSpPr>
        <p:grpSpPr bwMode="auto">
          <a:xfrm rot="18900000">
            <a:off x="3021331" y="2231987"/>
            <a:ext cx="821798" cy="300147"/>
            <a:chOff x="439" y="1457"/>
            <a:chExt cx="855" cy="165"/>
          </a:xfrm>
        </p:grpSpPr>
        <p:sp>
          <p:nvSpPr>
            <p:cNvPr id="29" name="Rectangle 81"/>
            <p:cNvSpPr>
              <a:spLocks noChangeArrowheads="1"/>
            </p:cNvSpPr>
            <p:nvPr/>
          </p:nvSpPr>
          <p:spPr bwMode="auto">
            <a:xfrm>
              <a:off x="457" y="1457"/>
              <a:ext cx="837" cy="165"/>
            </a:xfrm>
            <a:prstGeom prst="rect">
              <a:avLst/>
            </a:prstGeom>
            <a:solidFill>
              <a:schemeClr val="bg1"/>
            </a:solidFill>
            <a:ln w="3175" algn="ctr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kumimoji="1" lang="en-US" altLang="ko-KR" sz="10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2016</a:t>
              </a:r>
              <a:endParaRPr kumimoji="1" lang="ko-KR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30" name="Rectangle 82"/>
            <p:cNvSpPr>
              <a:spLocks noChangeArrowheads="1"/>
            </p:cNvSpPr>
            <p:nvPr/>
          </p:nvSpPr>
          <p:spPr bwMode="auto">
            <a:xfrm>
              <a:off x="439" y="1457"/>
              <a:ext cx="37" cy="1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 algn="ctr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9pPr>
            </a:lstStyle>
            <a:p>
              <a:pPr algn="ctr" eaLnBrk="1" hangingPunct="1"/>
              <a:endParaRPr lang="ko-KR" altLang="en-US" sz="105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endParaRPr>
            </a:p>
          </p:txBody>
        </p:sp>
      </p:grpSp>
      <p:cxnSp>
        <p:nvCxnSpPr>
          <p:cNvPr id="31" name="직선 연결선 30"/>
          <p:cNvCxnSpPr/>
          <p:nvPr/>
        </p:nvCxnSpPr>
        <p:spPr>
          <a:xfrm>
            <a:off x="3141680" y="2672610"/>
            <a:ext cx="0" cy="30600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/>
          <p:cNvCxnSpPr>
            <a:stCxn id="30" idx="1"/>
          </p:cNvCxnSpPr>
          <p:nvPr/>
        </p:nvCxnSpPr>
        <p:spPr>
          <a:xfrm flipH="1">
            <a:off x="3134550" y="2672610"/>
            <a:ext cx="7130" cy="500207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80"/>
          <p:cNvGrpSpPr>
            <a:grpSpLocks/>
          </p:cNvGrpSpPr>
          <p:nvPr/>
        </p:nvGrpSpPr>
        <p:grpSpPr bwMode="auto">
          <a:xfrm rot="18900000">
            <a:off x="4405911" y="2231987"/>
            <a:ext cx="821798" cy="300147"/>
            <a:chOff x="439" y="1457"/>
            <a:chExt cx="855" cy="165"/>
          </a:xfrm>
        </p:grpSpPr>
        <p:sp>
          <p:nvSpPr>
            <p:cNvPr id="34" name="Rectangle 81"/>
            <p:cNvSpPr>
              <a:spLocks noChangeArrowheads="1"/>
            </p:cNvSpPr>
            <p:nvPr/>
          </p:nvSpPr>
          <p:spPr bwMode="auto">
            <a:xfrm>
              <a:off x="457" y="1457"/>
              <a:ext cx="837" cy="165"/>
            </a:xfrm>
            <a:prstGeom prst="rect">
              <a:avLst/>
            </a:prstGeom>
            <a:solidFill>
              <a:schemeClr val="bg1"/>
            </a:solidFill>
            <a:ln w="3175" algn="ctr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kumimoji="1" lang="en-US" altLang="ko-KR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2017</a:t>
              </a:r>
              <a:endParaRPr kumimoji="1" lang="ko-KR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35" name="Rectangle 82"/>
            <p:cNvSpPr>
              <a:spLocks noChangeArrowheads="1"/>
            </p:cNvSpPr>
            <p:nvPr/>
          </p:nvSpPr>
          <p:spPr bwMode="auto">
            <a:xfrm>
              <a:off x="439" y="1457"/>
              <a:ext cx="37" cy="1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 algn="ctr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돋움" pitchFamily="50" charset="-127"/>
                  <a:ea typeface="돋움" pitchFamily="50" charset="-127"/>
                </a:defRPr>
              </a:lvl9pPr>
            </a:lstStyle>
            <a:p>
              <a:pPr algn="ctr" eaLnBrk="1" hangingPunct="1"/>
              <a:endParaRPr lang="ko-KR" altLang="en-US" sz="105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endParaRPr>
            </a:p>
          </p:txBody>
        </p:sp>
      </p:grpSp>
      <p:cxnSp>
        <p:nvCxnSpPr>
          <p:cNvPr id="36" name="직선 연결선 35"/>
          <p:cNvCxnSpPr/>
          <p:nvPr/>
        </p:nvCxnSpPr>
        <p:spPr>
          <a:xfrm>
            <a:off x="4526260" y="2672610"/>
            <a:ext cx="0" cy="30600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/>
          <p:cNvCxnSpPr>
            <a:stCxn id="35" idx="1"/>
          </p:cNvCxnSpPr>
          <p:nvPr/>
        </p:nvCxnSpPr>
        <p:spPr>
          <a:xfrm flipH="1">
            <a:off x="4519130" y="2672610"/>
            <a:ext cx="7130" cy="500207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연결선 37"/>
          <p:cNvCxnSpPr/>
          <p:nvPr/>
        </p:nvCxnSpPr>
        <p:spPr>
          <a:xfrm>
            <a:off x="6256917" y="2672610"/>
            <a:ext cx="0" cy="3060000"/>
          </a:xfrm>
          <a:prstGeom prst="line">
            <a:avLst/>
          </a:prstGeom>
          <a:ln w="6350">
            <a:solidFill>
              <a:srgbClr val="00B0F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그룹 38"/>
          <p:cNvGrpSpPr/>
          <p:nvPr/>
        </p:nvGrpSpPr>
        <p:grpSpPr>
          <a:xfrm>
            <a:off x="6136568" y="2231987"/>
            <a:ext cx="821798" cy="940830"/>
            <a:chOff x="6066718" y="2875743"/>
            <a:chExt cx="821798" cy="940830"/>
          </a:xfrm>
        </p:grpSpPr>
        <p:grpSp>
          <p:nvGrpSpPr>
            <p:cNvPr id="40" name="Group 80"/>
            <p:cNvGrpSpPr>
              <a:grpSpLocks/>
            </p:cNvGrpSpPr>
            <p:nvPr/>
          </p:nvGrpSpPr>
          <p:grpSpPr bwMode="auto">
            <a:xfrm rot="18900000">
              <a:off x="6066718" y="2875743"/>
              <a:ext cx="821798" cy="300147"/>
              <a:chOff x="439" y="1457"/>
              <a:chExt cx="855" cy="165"/>
            </a:xfrm>
          </p:grpSpPr>
          <p:sp>
            <p:nvSpPr>
              <p:cNvPr id="42" name="Rectangle 81"/>
              <p:cNvSpPr>
                <a:spLocks noChangeArrowheads="1"/>
              </p:cNvSpPr>
              <p:nvPr/>
            </p:nvSpPr>
            <p:spPr bwMode="auto">
              <a:xfrm>
                <a:off x="457" y="1457"/>
                <a:ext cx="837" cy="165"/>
              </a:xfrm>
              <a:prstGeom prst="rect">
                <a:avLst/>
              </a:prstGeom>
              <a:solidFill>
                <a:schemeClr val="bg1"/>
              </a:solidFill>
              <a:ln w="3175" algn="ctr">
                <a:solidFill>
                  <a:srgbClr val="00B0F0"/>
                </a:solidFill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/>
                <a:r>
                  <a:rPr kumimoji="1" lang="en-US" altLang="ko-KR" sz="1600" dirty="0" smtClean="0">
                    <a:solidFill>
                      <a:srgbClr val="0070C0"/>
                    </a:solidFill>
                    <a:latin typeface="+mn-ea"/>
                  </a:rPr>
                  <a:t>2018</a:t>
                </a:r>
                <a:endParaRPr kumimoji="1" lang="ko-KR" altLang="en-US" sz="1600" dirty="0">
                  <a:solidFill>
                    <a:srgbClr val="0070C0"/>
                  </a:solidFill>
                  <a:latin typeface="+mn-ea"/>
                </a:endParaRPr>
              </a:p>
            </p:txBody>
          </p:sp>
          <p:sp>
            <p:nvSpPr>
              <p:cNvPr id="43" name="Rectangle 82"/>
              <p:cNvSpPr>
                <a:spLocks noChangeArrowheads="1"/>
              </p:cNvSpPr>
              <p:nvPr/>
            </p:nvSpPr>
            <p:spPr bwMode="auto">
              <a:xfrm>
                <a:off x="439" y="1457"/>
                <a:ext cx="37" cy="165"/>
              </a:xfrm>
              <a:prstGeom prst="rect">
                <a:avLst/>
              </a:prstGeom>
              <a:solidFill>
                <a:srgbClr val="00B0F0"/>
              </a:solidFill>
              <a:ln w="3175" algn="ctr">
                <a:solidFill>
                  <a:srgbClr val="00B0F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돋움" pitchFamily="50" charset="-127"/>
                    <a:ea typeface="돋움" pitchFamily="50" charset="-127"/>
                  </a:defRPr>
                </a:lvl9pPr>
              </a:lstStyle>
              <a:p>
                <a:pPr algn="ctr" eaLnBrk="1" hangingPunct="1"/>
                <a:endParaRPr lang="ko-KR" alt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ea typeface="+mn-ea"/>
                </a:endParaRPr>
              </a:p>
            </p:txBody>
          </p:sp>
        </p:grpSp>
        <p:cxnSp>
          <p:nvCxnSpPr>
            <p:cNvPr id="41" name="직선 연결선 40"/>
            <p:cNvCxnSpPr>
              <a:stCxn id="43" idx="1"/>
            </p:cNvCxnSpPr>
            <p:nvPr/>
          </p:nvCxnSpPr>
          <p:spPr>
            <a:xfrm flipH="1">
              <a:off x="6179937" y="3316366"/>
              <a:ext cx="7130" cy="500207"/>
            </a:xfrm>
            <a:prstGeom prst="line">
              <a:avLst/>
            </a:prstGeom>
            <a:ln w="12700">
              <a:solidFill>
                <a:srgbClr val="00B0F0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오른쪽 화살표 43"/>
          <p:cNvSpPr/>
          <p:nvPr/>
        </p:nvSpPr>
        <p:spPr>
          <a:xfrm>
            <a:off x="8486414" y="2964657"/>
            <a:ext cx="1224135" cy="364353"/>
          </a:xfrm>
          <a:prstGeom prst="rightArrow">
            <a:avLst>
              <a:gd name="adj1" fmla="val 75143"/>
              <a:gd name="adj2" fmla="val 33731"/>
            </a:avLst>
          </a:prstGeom>
          <a:gradFill>
            <a:gsLst>
              <a:gs pos="0">
                <a:schemeClr val="bg1">
                  <a:alpha val="20000"/>
                </a:schemeClr>
              </a:gs>
              <a:gs pos="100000">
                <a:schemeClr val="bg1">
                  <a:alpha val="9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1600" dirty="0" smtClean="0">
                <a:solidFill>
                  <a:schemeClr val="tx1"/>
                </a:solidFill>
                <a:latin typeface="+mn-ea"/>
              </a:rPr>
              <a:t>IOT</a:t>
            </a:r>
            <a:endParaRPr kumimoji="1" lang="ko-KR" altLang="en-US" sz="16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45" name="TextBox 156"/>
          <p:cNvSpPr txBox="1"/>
          <p:nvPr/>
        </p:nvSpPr>
        <p:spPr>
          <a:xfrm>
            <a:off x="8495914" y="3530806"/>
            <a:ext cx="1718693" cy="138499"/>
          </a:xfrm>
          <a:prstGeom prst="rect">
            <a:avLst/>
          </a:prstGeom>
          <a:noFill/>
        </p:spPr>
        <p:txBody>
          <a:bodyPr wrap="square" lIns="72000" tIns="0" rIns="0" bIns="0" rtlCol="0">
            <a:spAutoFit/>
          </a:bodyPr>
          <a:lstStyle>
            <a:defPPr>
              <a:defRPr lang="ko-KR"/>
            </a:defPPr>
            <a:lvl1pPr marL="90488" indent="-90488">
              <a:spcBef>
                <a:spcPts val="300"/>
              </a:spcBef>
              <a:buClr>
                <a:srgbClr val="00B0F0"/>
              </a:buClr>
              <a:buFont typeface="Wingdings" panose="05000000000000000000" pitchFamily="2" charset="2"/>
              <a:buChar char="§"/>
              <a:defRPr sz="900" spc="-40">
                <a:latin typeface="KoPub돋움체 Light" panose="02020603020101020101" pitchFamily="18" charset="-127"/>
                <a:ea typeface="KoPub돋움체 Light" panose="02020603020101020101" pitchFamily="18" charset="-127"/>
              </a:defRPr>
            </a:lvl1pPr>
          </a:lstStyle>
          <a:p>
            <a:r>
              <a:rPr lang="en-US" altLang="ko-KR" dirty="0" smtClean="0"/>
              <a:t>Support of algorithm update</a:t>
            </a:r>
            <a:endParaRPr lang="en-US" altLang="ko-KR" dirty="0"/>
          </a:p>
        </p:txBody>
      </p:sp>
      <p:cxnSp>
        <p:nvCxnSpPr>
          <p:cNvPr id="46" name="직선 연결선 45"/>
          <p:cNvCxnSpPr/>
          <p:nvPr/>
        </p:nvCxnSpPr>
        <p:spPr>
          <a:xfrm>
            <a:off x="8486415" y="2634407"/>
            <a:ext cx="0" cy="4464000"/>
          </a:xfrm>
          <a:prstGeom prst="line">
            <a:avLst/>
          </a:prstGeom>
          <a:ln>
            <a:solidFill>
              <a:srgbClr val="FF3399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오른쪽 화살표 46"/>
          <p:cNvSpPr/>
          <p:nvPr/>
        </p:nvSpPr>
        <p:spPr>
          <a:xfrm>
            <a:off x="6228342" y="6074053"/>
            <a:ext cx="2254301" cy="32408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000" dirty="0" smtClean="0"/>
              <a:t>Expansion of Common module, </a:t>
            </a:r>
            <a:r>
              <a:rPr lang="en-US" altLang="ko-KR" sz="1000" dirty="0"/>
              <a:t>Conversion </a:t>
            </a:r>
            <a:r>
              <a:rPr lang="en-US" altLang="ko-KR" sz="1000" dirty="0" smtClean="0"/>
              <a:t>from AHI to GK2A(AMI</a:t>
            </a:r>
            <a:r>
              <a:rPr lang="en-US" altLang="ko-KR" sz="1000" dirty="0"/>
              <a:t>) </a:t>
            </a:r>
            <a:endParaRPr lang="ko-KR" altLang="en-US" sz="1000" dirty="0"/>
          </a:p>
        </p:txBody>
      </p:sp>
      <p:sp>
        <p:nvSpPr>
          <p:cNvPr id="48" name="오른쪽 화살표 47"/>
          <p:cNvSpPr/>
          <p:nvPr/>
        </p:nvSpPr>
        <p:spPr>
          <a:xfrm>
            <a:off x="6228343" y="6426593"/>
            <a:ext cx="2254301" cy="33178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000" dirty="0" smtClean="0"/>
              <a:t>Test </a:t>
            </a:r>
            <a:r>
              <a:rPr lang="en-US" altLang="ko-KR" sz="1000" dirty="0"/>
              <a:t>of </a:t>
            </a:r>
            <a:r>
              <a:rPr lang="en-US" altLang="ko-KR" sz="1000" dirty="0" smtClean="0"/>
              <a:t>Algorithm</a:t>
            </a:r>
          </a:p>
          <a:p>
            <a:pPr algn="r"/>
            <a:r>
              <a:rPr lang="en-US" altLang="ko-KR" sz="1000" dirty="0" smtClean="0"/>
              <a:t>(standardization/modularization)</a:t>
            </a:r>
            <a:endParaRPr lang="ko-KR" altLang="en-US" sz="1000" dirty="0"/>
          </a:p>
        </p:txBody>
      </p:sp>
      <p:sp>
        <p:nvSpPr>
          <p:cNvPr id="49" name="오른쪽 화살표 48"/>
          <p:cNvSpPr/>
          <p:nvPr/>
        </p:nvSpPr>
        <p:spPr>
          <a:xfrm>
            <a:off x="6228343" y="6794403"/>
            <a:ext cx="2254301" cy="36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000" dirty="0" smtClean="0"/>
              <a:t>Support of common test bed operation</a:t>
            </a:r>
            <a:endParaRPr lang="ko-KR" altLang="en-US" sz="1000" dirty="0"/>
          </a:p>
        </p:txBody>
      </p:sp>
      <p:grpSp>
        <p:nvGrpSpPr>
          <p:cNvPr id="52" name="그룹 51"/>
          <p:cNvGrpSpPr/>
          <p:nvPr/>
        </p:nvGrpSpPr>
        <p:grpSpPr>
          <a:xfrm>
            <a:off x="8107134" y="1982977"/>
            <a:ext cx="1845712" cy="721730"/>
            <a:chOff x="7893423" y="2124385"/>
            <a:chExt cx="1845712" cy="721730"/>
          </a:xfrm>
        </p:grpSpPr>
        <p:pic>
          <p:nvPicPr>
            <p:cNvPr id="53" name="그림 5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3423" y="2124385"/>
              <a:ext cx="936104" cy="721730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8756174" y="2162039"/>
              <a:ext cx="9829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 smtClean="0">
                  <a:solidFill>
                    <a:srgbClr val="FF3399"/>
                  </a:solidFill>
                </a:rPr>
                <a:t>Launch</a:t>
              </a:r>
              <a:br>
                <a:rPr lang="en-US" altLang="ko-KR" sz="1200" dirty="0" smtClean="0">
                  <a:solidFill>
                    <a:srgbClr val="FF3399"/>
                  </a:solidFill>
                </a:rPr>
              </a:br>
              <a:r>
                <a:rPr lang="en-US" altLang="ko-KR" sz="1200" dirty="0" smtClean="0">
                  <a:solidFill>
                    <a:srgbClr val="FF3399"/>
                  </a:solidFill>
                </a:rPr>
                <a:t>(2018.12.05)</a:t>
              </a:r>
              <a:endParaRPr lang="ko-KR" altLang="en-US" sz="1200" dirty="0">
                <a:solidFill>
                  <a:srgbClr val="FF3399"/>
                </a:solidFill>
              </a:endParaRPr>
            </a:p>
          </p:txBody>
        </p:sp>
      </p:grpSp>
      <p:sp>
        <p:nvSpPr>
          <p:cNvPr id="50" name="Text Box 164"/>
          <p:cNvSpPr txBox="1">
            <a:spLocks noChangeArrowheads="1"/>
          </p:cNvSpPr>
          <p:nvPr/>
        </p:nvSpPr>
        <p:spPr>
          <a:xfrm>
            <a:off x="477844" y="669044"/>
            <a:ext cx="517193" cy="598305"/>
          </a:xfrm>
          <a:prstGeom prst="rect">
            <a:avLst/>
          </a:prstGeom>
          <a:noFill/>
        </p:spPr>
        <p:txBody>
          <a:bodyPr wrap="none" lIns="0" tIns="0" rIns="0" bIns="0" anchor="t" anchorCtr="0">
            <a:spAutoFit/>
          </a:bodyPr>
          <a:lstStyle>
            <a:defPPr>
              <a:defRPr lang="ko-KR"/>
            </a:defPPr>
            <a:lvl1pPr defTabSz="957709" fontAlgn="auto" latinLnBrk="0">
              <a:spcBef>
                <a:spcPts val="0"/>
              </a:spcBef>
              <a:spcAft>
                <a:spcPts val="0"/>
              </a:spcAft>
              <a:defRPr kumimoji="0" sz="2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10X10 Bold"/>
                <a:ea typeface="10X10 Bold"/>
                <a:cs typeface="ollehche_v2"/>
              </a:defRPr>
            </a:lvl1pPr>
          </a:lstStyle>
          <a:p>
            <a:pPr>
              <a:defRPr lang="ko-KR">
                <a:latin typeface="+mn-lt"/>
                <a:ea typeface="+mn-ea"/>
                <a:cs typeface="+mn-cs"/>
              </a:defRPr>
            </a:pPr>
            <a:r>
              <a:rPr lang="en-US" altLang="ko-KR" sz="3888" spc="-121" dirty="0" smtClean="0">
                <a:gradFill>
                  <a:gsLst>
                    <a:gs pos="35000">
                      <a:srgbClr val="4E5966"/>
                    </a:gs>
                    <a:gs pos="34000">
                      <a:srgbClr val="A3ADB9"/>
                    </a:gs>
                  </a:gsLst>
                  <a:lin ang="2400000" scaled="0"/>
                </a:gradFill>
                <a:latin typeface="+mn-ea"/>
                <a:ea typeface="+mn-ea"/>
              </a:rPr>
              <a:t>01</a:t>
            </a:r>
            <a:endParaRPr lang="ko-KR" altLang="en-US" sz="3888" spc="-121" dirty="0">
              <a:gradFill>
                <a:gsLst>
                  <a:gs pos="35000">
                    <a:srgbClr val="4E5966"/>
                  </a:gs>
                  <a:gs pos="34000">
                    <a:srgbClr val="A3ADB9"/>
                  </a:gs>
                </a:gsLst>
                <a:lin ang="2400000" scaled="0"/>
              </a:gradFill>
              <a:latin typeface="+mn-ea"/>
              <a:ea typeface="+mn-ea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58EA19B-10B9-4D99-B725-BE6D24A6132D}" type="slidenum">
              <a:rPr lang="ko-KR" altLang="en-US" smtClean="0">
                <a:solidFill>
                  <a:schemeClr val="bg1">
                    <a:lumMod val="65000"/>
                  </a:schemeClr>
                </a:solidFill>
              </a:rPr>
              <a:pPr algn="r"/>
              <a:t>12</a:t>
            </a:fld>
            <a:r>
              <a:rPr lang="ko-KR" altLang="en-US" smtClean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3451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/>
          <p:cNvGrpSpPr/>
          <p:nvPr/>
        </p:nvGrpSpPr>
        <p:grpSpPr>
          <a:xfrm>
            <a:off x="5473222" y="1615897"/>
            <a:ext cx="5223984" cy="4947661"/>
            <a:chOff x="3528076" y="1453718"/>
            <a:chExt cx="5223984" cy="4947661"/>
          </a:xfrm>
        </p:grpSpPr>
        <p:sp>
          <p:nvSpPr>
            <p:cNvPr id="12" name="타원 11"/>
            <p:cNvSpPr>
              <a:spLocks noChangeAspect="1"/>
            </p:cNvSpPr>
            <p:nvPr/>
          </p:nvSpPr>
          <p:spPr>
            <a:xfrm>
              <a:off x="5684953" y="3333907"/>
              <a:ext cx="3067107" cy="3067472"/>
            </a:xfrm>
            <a:prstGeom prst="ellipse">
              <a:avLst/>
            </a:prstGeom>
            <a:solidFill>
              <a:srgbClr val="68738A">
                <a:alpha val="20000"/>
              </a:srgbClr>
            </a:solidFill>
            <a:ln w="1905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altLang="ko-KR" dirty="0" smtClean="0">
                  <a:solidFill>
                    <a:schemeClr val="tx1"/>
                  </a:solidFill>
                </a:rPr>
                <a:t>Developer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타원 10"/>
            <p:cNvSpPr>
              <a:spLocks noChangeAspect="1"/>
            </p:cNvSpPr>
            <p:nvPr/>
          </p:nvSpPr>
          <p:spPr>
            <a:xfrm>
              <a:off x="3528076" y="3333907"/>
              <a:ext cx="3067107" cy="3067472"/>
            </a:xfrm>
            <a:prstGeom prst="ellipse">
              <a:avLst/>
            </a:prstGeom>
            <a:solidFill>
              <a:srgbClr val="1F4688">
                <a:alpha val="20000"/>
              </a:srgbClr>
            </a:solidFill>
            <a:ln w="1905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dirty="0" smtClean="0">
                  <a:solidFill>
                    <a:schemeClr val="tx1"/>
                  </a:solidFill>
                </a:rPr>
                <a:t>SOLETOP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타원 7"/>
            <p:cNvSpPr>
              <a:spLocks noChangeAspect="1"/>
            </p:cNvSpPr>
            <p:nvPr/>
          </p:nvSpPr>
          <p:spPr>
            <a:xfrm>
              <a:off x="4585712" y="1453718"/>
              <a:ext cx="3067107" cy="3067472"/>
            </a:xfrm>
            <a:prstGeom prst="ellipse">
              <a:avLst/>
            </a:prstGeom>
            <a:solidFill>
              <a:srgbClr val="56B4B6">
                <a:alpha val="20000"/>
              </a:srgbClr>
            </a:solidFill>
            <a:ln w="1905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solidFill>
                    <a:schemeClr val="tx1"/>
                  </a:solidFill>
                </a:rPr>
                <a:t>Researcher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" name="텍스트 개체 틀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Font typeface="+mj-lt"/>
              <a:buAutoNum type="romanUcPeriod" startAt="2"/>
            </a:pPr>
            <a:r>
              <a:rPr lang="en-US" altLang="ko-KR" dirty="0" smtClean="0"/>
              <a:t>Main</a:t>
            </a:r>
            <a:endParaRPr lang="ko-KR" altLang="en-US" dirty="0"/>
          </a:p>
          <a:p>
            <a:pPr>
              <a:buAutoNum type="romanUcPeriod" startAt="2"/>
            </a:pPr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ko-KR" dirty="0"/>
              <a:t>Common Test </a:t>
            </a:r>
            <a:r>
              <a:rPr lang="en-US" altLang="ko-KR" dirty="0" smtClean="0"/>
              <a:t>Bed (</a:t>
            </a:r>
            <a:r>
              <a:rPr lang="en-US" altLang="ko-KR" dirty="0"/>
              <a:t>MATE)</a:t>
            </a:r>
            <a:endParaRPr lang="ko-KR" altLang="en-US" dirty="0"/>
          </a:p>
        </p:txBody>
      </p:sp>
      <p:sp>
        <p:nvSpPr>
          <p:cNvPr id="6" name="직사각형 5"/>
          <p:cNvSpPr/>
          <p:nvPr/>
        </p:nvSpPr>
        <p:spPr>
          <a:xfrm>
            <a:off x="916654" y="1478016"/>
            <a:ext cx="288032" cy="45719"/>
          </a:xfrm>
          <a:prstGeom prst="rect">
            <a:avLst/>
          </a:prstGeom>
          <a:solidFill>
            <a:srgbClr val="1F468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" name="Text Box 761"/>
          <p:cNvSpPr txBox="1">
            <a:spLocks noChangeArrowheads="1"/>
          </p:cNvSpPr>
          <p:nvPr/>
        </p:nvSpPr>
        <p:spPr bwMode="auto">
          <a:xfrm>
            <a:off x="915050" y="1555760"/>
            <a:ext cx="820863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>
              <a:defRPr>
                <a:ln w="127">
                  <a:solidFill>
                    <a:srgbClr val="DC595B">
                      <a:alpha val="1000"/>
                    </a:srgbClr>
                  </a:solidFill>
                </a:ln>
                <a:solidFill>
                  <a:srgbClr val="DC595B"/>
                </a:solidFill>
                <a:latin typeface="+mn-ea"/>
              </a:defRPr>
            </a:lvl1pPr>
          </a:lstStyle>
          <a:p>
            <a:pPr marL="0" lvl="1"/>
            <a:r>
              <a:rPr lang="en-US" altLang="ko-KR" sz="2000" dirty="0" smtClean="0">
                <a:ln w="127">
                  <a:solidFill>
                    <a:srgbClr val="DC595B">
                      <a:alpha val="1000"/>
                    </a:srgbClr>
                  </a:solidFill>
                </a:ln>
                <a:solidFill>
                  <a:srgbClr val="1F4688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Monotype Sorts" pitchFamily="2" charset="2"/>
              </a:rPr>
              <a:t>Needs of common test bed</a:t>
            </a:r>
            <a:endParaRPr lang="ko-KR" altLang="en-US" sz="2000" dirty="0">
              <a:ln w="127">
                <a:solidFill>
                  <a:srgbClr val="DC595B">
                    <a:alpha val="1000"/>
                  </a:srgbClr>
                </a:solidFill>
              </a:ln>
              <a:solidFill>
                <a:srgbClr val="1F4688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sym typeface="Monotype Sorts" pitchFamily="2" charset="2"/>
            </a:endParaRPr>
          </a:p>
        </p:txBody>
      </p:sp>
      <p:sp>
        <p:nvSpPr>
          <p:cNvPr id="14" name="Text Box 164"/>
          <p:cNvSpPr txBox="1">
            <a:spLocks noChangeArrowheads="1"/>
          </p:cNvSpPr>
          <p:nvPr/>
        </p:nvSpPr>
        <p:spPr>
          <a:xfrm>
            <a:off x="477844" y="669044"/>
            <a:ext cx="517193" cy="598305"/>
          </a:xfrm>
          <a:prstGeom prst="rect">
            <a:avLst/>
          </a:prstGeom>
          <a:noFill/>
        </p:spPr>
        <p:txBody>
          <a:bodyPr wrap="none" lIns="0" tIns="0" rIns="0" bIns="0" anchor="t" anchorCtr="0">
            <a:spAutoFit/>
          </a:bodyPr>
          <a:lstStyle>
            <a:defPPr>
              <a:defRPr lang="ko-KR"/>
            </a:defPPr>
            <a:lvl1pPr defTabSz="957709" fontAlgn="auto" latinLnBrk="0">
              <a:spcBef>
                <a:spcPts val="0"/>
              </a:spcBef>
              <a:spcAft>
                <a:spcPts val="0"/>
              </a:spcAft>
              <a:defRPr kumimoji="0" sz="2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10X10 Bold"/>
                <a:ea typeface="10X10 Bold"/>
                <a:cs typeface="ollehche_v2"/>
              </a:defRPr>
            </a:lvl1pPr>
          </a:lstStyle>
          <a:p>
            <a:pPr>
              <a:defRPr lang="ko-KR">
                <a:latin typeface="+mn-lt"/>
                <a:ea typeface="+mn-ea"/>
                <a:cs typeface="+mn-cs"/>
              </a:defRPr>
            </a:pPr>
            <a:r>
              <a:rPr lang="en-US" altLang="ko-KR" sz="3888" spc="-121" dirty="0" smtClean="0">
                <a:gradFill>
                  <a:gsLst>
                    <a:gs pos="35000">
                      <a:srgbClr val="4E5966"/>
                    </a:gs>
                    <a:gs pos="34000">
                      <a:srgbClr val="A3ADB9"/>
                    </a:gs>
                  </a:gsLst>
                  <a:lin ang="2400000" scaled="0"/>
                </a:gradFill>
                <a:latin typeface="+mn-ea"/>
                <a:ea typeface="+mn-ea"/>
              </a:rPr>
              <a:t>02</a:t>
            </a:r>
            <a:endParaRPr lang="ko-KR" altLang="en-US" sz="3888" spc="-121" dirty="0">
              <a:gradFill>
                <a:gsLst>
                  <a:gs pos="35000">
                    <a:srgbClr val="4E5966"/>
                  </a:gs>
                  <a:gs pos="34000">
                    <a:srgbClr val="A3ADB9"/>
                  </a:gs>
                </a:gsLst>
                <a:lin ang="2400000" scaled="0"/>
              </a:gradFill>
              <a:latin typeface="+mn-ea"/>
              <a:ea typeface="+mn-ea"/>
            </a:endParaRPr>
          </a:p>
        </p:txBody>
      </p:sp>
      <p:sp>
        <p:nvSpPr>
          <p:cNvPr id="27" name="모서리가 둥근 직사각형 26"/>
          <p:cNvSpPr/>
          <p:nvPr/>
        </p:nvSpPr>
        <p:spPr>
          <a:xfrm>
            <a:off x="502945" y="2638610"/>
            <a:ext cx="4645946" cy="110732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flat" cmpd="sng" algn="ctr">
            <a:solidFill>
              <a:srgbClr val="FBA905"/>
            </a:solidFill>
            <a:prstDash val="solid"/>
            <a:miter lim="800000"/>
          </a:ln>
          <a:effectLst>
            <a:outerShdw dist="12700" dir="5400000" algn="t" rotWithShape="0">
              <a:prstClr val="black">
                <a:alpha val="25000"/>
              </a:prstClr>
            </a:outerShdw>
          </a:effectLst>
        </p:spPr>
        <p:txBody>
          <a:bodyPr lIns="0" tIns="0" rIns="0" bIns="0" anchor="ctr"/>
          <a:lstStyle/>
          <a:p>
            <a:pPr marL="309639" algn="ctr" fontAlgn="base"/>
            <a:r>
              <a:rPr kumimoji="1" lang="en-US" altLang="ko-KR" sz="1600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Development status and information sharing</a:t>
            </a:r>
            <a:endParaRPr kumimoji="1" lang="ko-KR" altLang="ko-KR" sz="1600" dirty="0"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sp>
        <p:nvSpPr>
          <p:cNvPr id="28" name="모서리가 둥근 직사각형 27"/>
          <p:cNvSpPr/>
          <p:nvPr/>
        </p:nvSpPr>
        <p:spPr>
          <a:xfrm>
            <a:off x="502945" y="3994473"/>
            <a:ext cx="4645946" cy="110732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flat" cmpd="sng" algn="ctr">
            <a:solidFill>
              <a:srgbClr val="FBA905"/>
            </a:solidFill>
            <a:prstDash val="solid"/>
            <a:miter lim="800000"/>
          </a:ln>
          <a:effectLst>
            <a:outerShdw dist="12700" dir="5400000" algn="t" rotWithShape="0">
              <a:prstClr val="black">
                <a:alpha val="25000"/>
              </a:prstClr>
            </a:outerShdw>
          </a:effectLst>
        </p:spPr>
        <p:txBody>
          <a:bodyPr lIns="0" tIns="0" rIns="0" bIns="0" anchor="ctr"/>
          <a:lstStyle/>
          <a:p>
            <a:pPr marL="309639" algn="ctr" fontAlgn="base"/>
            <a:r>
              <a:rPr kumimoji="1" lang="fr-FR" altLang="ko-KR" sz="1600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Algorithm source code configuration management</a:t>
            </a:r>
            <a:endParaRPr kumimoji="1" lang="ko-KR" altLang="ko-KR" sz="1600" dirty="0"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sp>
        <p:nvSpPr>
          <p:cNvPr id="29" name="모서리가 둥근 직사각형 28"/>
          <p:cNvSpPr/>
          <p:nvPr/>
        </p:nvSpPr>
        <p:spPr>
          <a:xfrm>
            <a:off x="502945" y="5350336"/>
            <a:ext cx="4645946" cy="110732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flat" cmpd="sng" algn="ctr">
            <a:solidFill>
              <a:srgbClr val="FBA905"/>
            </a:solidFill>
            <a:prstDash val="solid"/>
            <a:miter lim="800000"/>
          </a:ln>
          <a:effectLst>
            <a:outerShdw dist="12700" dir="5400000" algn="t" rotWithShape="0">
              <a:prstClr val="black">
                <a:alpha val="25000"/>
              </a:prstClr>
            </a:outerShdw>
          </a:effectLst>
        </p:spPr>
        <p:txBody>
          <a:bodyPr lIns="0" tIns="0" rIns="0" bIns="0" anchor="ctr"/>
          <a:lstStyle/>
          <a:p>
            <a:pPr marL="309639" algn="ctr" fontAlgn="base"/>
            <a:endParaRPr kumimoji="1" lang="en-US" altLang="ko-KR" sz="1304" dirty="0"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pPr marL="309639" algn="ctr" fontAlgn="base"/>
            <a:r>
              <a:rPr kumimoji="1" lang="en-US" altLang="ko-KR" sz="1600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Algorithm development and verification environment</a:t>
            </a:r>
            <a:endParaRPr kumimoji="1" lang="ko-KR" altLang="ko-KR" sz="1600" dirty="0"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7054" y="2458865"/>
            <a:ext cx="655963" cy="374571"/>
          </a:xfrm>
          <a:prstGeom prst="roundRect">
            <a:avLst/>
          </a:prstGeom>
          <a:solidFill>
            <a:srgbClr val="FBA90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chemeClr val="bg1"/>
                </a:solidFill>
                <a:latin typeface="+mj-ea"/>
                <a:ea typeface="+mj-ea"/>
              </a:rPr>
              <a:t>01</a:t>
            </a:r>
            <a:endParaRPr lang="ko-KR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67054" y="3844176"/>
            <a:ext cx="655963" cy="374571"/>
          </a:xfrm>
          <a:prstGeom prst="roundRect">
            <a:avLst/>
          </a:prstGeom>
          <a:solidFill>
            <a:srgbClr val="FBA90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chemeClr val="bg1"/>
                </a:solidFill>
                <a:latin typeface="+mj-ea"/>
                <a:ea typeface="+mj-ea"/>
              </a:rPr>
              <a:t>02</a:t>
            </a:r>
            <a:endParaRPr lang="ko-KR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67054" y="5216788"/>
            <a:ext cx="655963" cy="374571"/>
          </a:xfrm>
          <a:prstGeom prst="roundRect">
            <a:avLst/>
          </a:prstGeom>
          <a:solidFill>
            <a:srgbClr val="FBA90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chemeClr val="bg1"/>
                </a:solidFill>
                <a:latin typeface="+mj-ea"/>
                <a:ea typeface="+mj-ea"/>
              </a:rPr>
              <a:t>03</a:t>
            </a:r>
            <a:endParaRPr lang="ko-KR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4" name="슬라이드 번호 개체 틀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58EA19B-10B9-4D99-B725-BE6D24A6132D}" type="slidenum">
              <a:rPr lang="ko-KR" altLang="en-US" smtClean="0">
                <a:solidFill>
                  <a:schemeClr val="bg1">
                    <a:lumMod val="65000"/>
                  </a:schemeClr>
                </a:solidFill>
              </a:rPr>
              <a:pPr algn="r"/>
              <a:t>13</a:t>
            </a:fld>
            <a:r>
              <a:rPr lang="ko-KR" altLang="en-US" smtClean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2806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Font typeface="+mj-lt"/>
              <a:buAutoNum type="romanUcPeriod" startAt="2"/>
            </a:pPr>
            <a:r>
              <a:rPr lang="en-US" altLang="ko-KR" dirty="0" smtClean="0"/>
              <a:t>Main</a:t>
            </a:r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ko-KR" dirty="0" smtClean="0"/>
              <a:t>Improvement of MATE</a:t>
            </a:r>
            <a:endParaRPr lang="ko-KR" altLang="en-US" dirty="0"/>
          </a:p>
        </p:txBody>
      </p:sp>
      <p:sp>
        <p:nvSpPr>
          <p:cNvPr id="17" name="직사각형 16"/>
          <p:cNvSpPr/>
          <p:nvPr/>
        </p:nvSpPr>
        <p:spPr>
          <a:xfrm>
            <a:off x="916654" y="1478016"/>
            <a:ext cx="288032" cy="45719"/>
          </a:xfrm>
          <a:prstGeom prst="rect">
            <a:avLst/>
          </a:prstGeom>
          <a:solidFill>
            <a:srgbClr val="1F468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8" name="Text Box 761"/>
          <p:cNvSpPr txBox="1">
            <a:spLocks noChangeArrowheads="1"/>
          </p:cNvSpPr>
          <p:nvPr/>
        </p:nvSpPr>
        <p:spPr bwMode="auto">
          <a:xfrm>
            <a:off x="915050" y="1555760"/>
            <a:ext cx="820863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>
              <a:defRPr>
                <a:ln w="127">
                  <a:solidFill>
                    <a:srgbClr val="DC595B">
                      <a:alpha val="1000"/>
                    </a:srgbClr>
                  </a:solidFill>
                </a:ln>
                <a:solidFill>
                  <a:srgbClr val="DC595B"/>
                </a:solidFill>
                <a:latin typeface="+mn-ea"/>
              </a:defRPr>
            </a:lvl1pPr>
          </a:lstStyle>
          <a:p>
            <a:pPr marL="0" lvl="1"/>
            <a:r>
              <a:rPr lang="en-US" altLang="ko-KR" sz="2000" dirty="0" smtClean="0">
                <a:ln w="127">
                  <a:solidFill>
                    <a:srgbClr val="DC595B">
                      <a:alpha val="1000"/>
                    </a:srgbClr>
                  </a:solidFill>
                </a:ln>
                <a:solidFill>
                  <a:srgbClr val="1F4688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Monotype Sorts" pitchFamily="2" charset="2"/>
              </a:rPr>
              <a:t>Improvement process</a:t>
            </a:r>
            <a:endParaRPr lang="en-US" altLang="ko-KR" sz="2000" dirty="0">
              <a:ln w="127">
                <a:solidFill>
                  <a:srgbClr val="DC595B">
                    <a:alpha val="1000"/>
                  </a:srgbClr>
                </a:solidFill>
              </a:ln>
              <a:solidFill>
                <a:srgbClr val="1F4688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sym typeface="Monotype Sorts" pitchFamily="2" charset="2"/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1999641" y="2967425"/>
            <a:ext cx="1664317" cy="1072822"/>
            <a:chOff x="3805238" y="3040063"/>
            <a:chExt cx="523875" cy="339725"/>
          </a:xfrm>
        </p:grpSpPr>
        <p:sp>
          <p:nvSpPr>
            <p:cNvPr id="20" name="Freeform 199"/>
            <p:cNvSpPr>
              <a:spLocks/>
            </p:cNvSpPr>
            <p:nvPr/>
          </p:nvSpPr>
          <p:spPr bwMode="auto">
            <a:xfrm>
              <a:off x="3998913" y="3040063"/>
              <a:ext cx="136525" cy="158750"/>
            </a:xfrm>
            <a:custGeom>
              <a:avLst/>
              <a:gdLst>
                <a:gd name="T0" fmla="*/ 1 w 43"/>
                <a:gd name="T1" fmla="*/ 16 h 50"/>
                <a:gd name="T2" fmla="*/ 21 w 43"/>
                <a:gd name="T3" fmla="*/ 0 h 50"/>
                <a:gd name="T4" fmla="*/ 42 w 43"/>
                <a:gd name="T5" fmla="*/ 16 h 50"/>
                <a:gd name="T6" fmla="*/ 39 w 43"/>
                <a:gd name="T7" fmla="*/ 40 h 50"/>
                <a:gd name="T8" fmla="*/ 25 w 43"/>
                <a:gd name="T9" fmla="*/ 49 h 50"/>
                <a:gd name="T10" fmla="*/ 18 w 43"/>
                <a:gd name="T11" fmla="*/ 49 h 50"/>
                <a:gd name="T12" fmla="*/ 4 w 43"/>
                <a:gd name="T13" fmla="*/ 40 h 50"/>
                <a:gd name="T14" fmla="*/ 1 w 43"/>
                <a:gd name="T15" fmla="*/ 1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50">
                  <a:moveTo>
                    <a:pt x="1" y="16"/>
                  </a:moveTo>
                  <a:cubicBezTo>
                    <a:pt x="2" y="5"/>
                    <a:pt x="11" y="0"/>
                    <a:pt x="21" y="0"/>
                  </a:cubicBezTo>
                  <a:cubicBezTo>
                    <a:pt x="32" y="0"/>
                    <a:pt x="41" y="5"/>
                    <a:pt x="42" y="16"/>
                  </a:cubicBezTo>
                  <a:cubicBezTo>
                    <a:pt x="43" y="22"/>
                    <a:pt x="41" y="35"/>
                    <a:pt x="39" y="40"/>
                  </a:cubicBezTo>
                  <a:cubicBezTo>
                    <a:pt x="36" y="44"/>
                    <a:pt x="31" y="48"/>
                    <a:pt x="25" y="49"/>
                  </a:cubicBezTo>
                  <a:cubicBezTo>
                    <a:pt x="22" y="50"/>
                    <a:pt x="21" y="50"/>
                    <a:pt x="18" y="49"/>
                  </a:cubicBezTo>
                  <a:cubicBezTo>
                    <a:pt x="12" y="48"/>
                    <a:pt x="6" y="44"/>
                    <a:pt x="4" y="40"/>
                  </a:cubicBezTo>
                  <a:cubicBezTo>
                    <a:pt x="1" y="35"/>
                    <a:pt x="0" y="22"/>
                    <a:pt x="1" y="16"/>
                  </a:cubicBezTo>
                </a:path>
              </a:pathLst>
            </a:custGeom>
            <a:solidFill>
              <a:srgbClr val="6BC8F2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" name="Freeform 200"/>
            <p:cNvSpPr>
              <a:spLocks/>
            </p:cNvSpPr>
            <p:nvPr/>
          </p:nvSpPr>
          <p:spPr bwMode="auto">
            <a:xfrm>
              <a:off x="3941763" y="3211513"/>
              <a:ext cx="250825" cy="168275"/>
            </a:xfrm>
            <a:custGeom>
              <a:avLst/>
              <a:gdLst>
                <a:gd name="T0" fmla="*/ 78 w 79"/>
                <a:gd name="T1" fmla="*/ 48 h 53"/>
                <a:gd name="T2" fmla="*/ 79 w 79"/>
                <a:gd name="T3" fmla="*/ 21 h 53"/>
                <a:gd name="T4" fmla="*/ 54 w 79"/>
                <a:gd name="T5" fmla="*/ 0 h 53"/>
                <a:gd name="T6" fmla="*/ 44 w 79"/>
                <a:gd name="T7" fmla="*/ 22 h 53"/>
                <a:gd name="T8" fmla="*/ 43 w 79"/>
                <a:gd name="T9" fmla="*/ 9 h 53"/>
                <a:gd name="T10" fmla="*/ 44 w 79"/>
                <a:gd name="T11" fmla="*/ 3 h 53"/>
                <a:gd name="T12" fmla="*/ 43 w 79"/>
                <a:gd name="T13" fmla="*/ 2 h 53"/>
                <a:gd name="T14" fmla="*/ 36 w 79"/>
                <a:gd name="T15" fmla="*/ 2 h 53"/>
                <a:gd name="T16" fmla="*/ 35 w 79"/>
                <a:gd name="T17" fmla="*/ 3 h 53"/>
                <a:gd name="T18" fmla="*/ 36 w 79"/>
                <a:gd name="T19" fmla="*/ 9 h 53"/>
                <a:gd name="T20" fmla="*/ 35 w 79"/>
                <a:gd name="T21" fmla="*/ 22 h 53"/>
                <a:gd name="T22" fmla="*/ 25 w 79"/>
                <a:gd name="T23" fmla="*/ 1 h 53"/>
                <a:gd name="T24" fmla="*/ 0 w 79"/>
                <a:gd name="T25" fmla="*/ 21 h 53"/>
                <a:gd name="T26" fmla="*/ 1 w 79"/>
                <a:gd name="T27" fmla="*/ 48 h 53"/>
                <a:gd name="T28" fmla="*/ 78 w 79"/>
                <a:gd name="T29" fmla="*/ 4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53">
                  <a:moveTo>
                    <a:pt x="78" y="48"/>
                  </a:moveTo>
                  <a:cubicBezTo>
                    <a:pt x="79" y="21"/>
                    <a:pt x="79" y="21"/>
                    <a:pt x="79" y="21"/>
                  </a:cubicBezTo>
                  <a:cubicBezTo>
                    <a:pt x="79" y="8"/>
                    <a:pt x="65" y="3"/>
                    <a:pt x="54" y="0"/>
                  </a:cubicBezTo>
                  <a:cubicBezTo>
                    <a:pt x="44" y="22"/>
                    <a:pt x="44" y="22"/>
                    <a:pt x="44" y="22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8"/>
                    <a:pt x="44" y="4"/>
                    <a:pt x="44" y="3"/>
                  </a:cubicBezTo>
                  <a:cubicBezTo>
                    <a:pt x="44" y="3"/>
                    <a:pt x="43" y="2"/>
                    <a:pt x="43" y="2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5" y="2"/>
                    <a:pt x="35" y="3"/>
                    <a:pt x="35" y="3"/>
                  </a:cubicBezTo>
                  <a:cubicBezTo>
                    <a:pt x="35" y="4"/>
                    <a:pt x="36" y="8"/>
                    <a:pt x="36" y="9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14" y="3"/>
                    <a:pt x="0" y="8"/>
                    <a:pt x="0" y="21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27" y="53"/>
                    <a:pt x="52" y="53"/>
                    <a:pt x="78" y="48"/>
                  </a:cubicBezTo>
                </a:path>
              </a:pathLst>
            </a:custGeom>
            <a:solidFill>
              <a:srgbClr val="6BC8F2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Freeform 201"/>
            <p:cNvSpPr>
              <a:spLocks/>
            </p:cNvSpPr>
            <p:nvPr/>
          </p:nvSpPr>
          <p:spPr bwMode="auto">
            <a:xfrm>
              <a:off x="3849688" y="3068638"/>
              <a:ext cx="101600" cy="123825"/>
            </a:xfrm>
            <a:custGeom>
              <a:avLst/>
              <a:gdLst>
                <a:gd name="T0" fmla="*/ 0 w 32"/>
                <a:gd name="T1" fmla="*/ 13 h 39"/>
                <a:gd name="T2" fmla="*/ 16 w 32"/>
                <a:gd name="T3" fmla="*/ 0 h 39"/>
                <a:gd name="T4" fmla="*/ 32 w 32"/>
                <a:gd name="T5" fmla="*/ 13 h 39"/>
                <a:gd name="T6" fmla="*/ 29 w 32"/>
                <a:gd name="T7" fmla="*/ 31 h 39"/>
                <a:gd name="T8" fmla="*/ 19 w 32"/>
                <a:gd name="T9" fmla="*/ 38 h 39"/>
                <a:gd name="T10" fmla="*/ 14 w 32"/>
                <a:gd name="T11" fmla="*/ 38 h 39"/>
                <a:gd name="T12" fmla="*/ 3 w 32"/>
                <a:gd name="T13" fmla="*/ 31 h 39"/>
                <a:gd name="T14" fmla="*/ 0 w 32"/>
                <a:gd name="T15" fmla="*/ 1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39">
                  <a:moveTo>
                    <a:pt x="0" y="13"/>
                  </a:moveTo>
                  <a:cubicBezTo>
                    <a:pt x="1" y="4"/>
                    <a:pt x="8" y="0"/>
                    <a:pt x="16" y="0"/>
                  </a:cubicBezTo>
                  <a:cubicBezTo>
                    <a:pt x="24" y="0"/>
                    <a:pt x="31" y="4"/>
                    <a:pt x="32" y="13"/>
                  </a:cubicBezTo>
                  <a:cubicBezTo>
                    <a:pt x="32" y="17"/>
                    <a:pt x="31" y="27"/>
                    <a:pt x="29" y="31"/>
                  </a:cubicBezTo>
                  <a:cubicBezTo>
                    <a:pt x="28" y="34"/>
                    <a:pt x="23" y="37"/>
                    <a:pt x="19" y="38"/>
                  </a:cubicBezTo>
                  <a:cubicBezTo>
                    <a:pt x="16" y="39"/>
                    <a:pt x="16" y="39"/>
                    <a:pt x="14" y="38"/>
                  </a:cubicBezTo>
                  <a:cubicBezTo>
                    <a:pt x="9" y="37"/>
                    <a:pt x="5" y="34"/>
                    <a:pt x="3" y="31"/>
                  </a:cubicBezTo>
                  <a:cubicBezTo>
                    <a:pt x="1" y="27"/>
                    <a:pt x="0" y="17"/>
                    <a:pt x="0" y="13"/>
                  </a:cubicBezTo>
                </a:path>
              </a:pathLst>
            </a:custGeom>
            <a:solidFill>
              <a:srgbClr val="ACDCF3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202"/>
            <p:cNvSpPr>
              <a:spLocks/>
            </p:cNvSpPr>
            <p:nvPr/>
          </p:nvSpPr>
          <p:spPr bwMode="auto">
            <a:xfrm>
              <a:off x="4179888" y="3068638"/>
              <a:ext cx="104775" cy="123825"/>
            </a:xfrm>
            <a:custGeom>
              <a:avLst/>
              <a:gdLst>
                <a:gd name="T0" fmla="*/ 1 w 33"/>
                <a:gd name="T1" fmla="*/ 13 h 39"/>
                <a:gd name="T2" fmla="*/ 17 w 33"/>
                <a:gd name="T3" fmla="*/ 0 h 39"/>
                <a:gd name="T4" fmla="*/ 32 w 33"/>
                <a:gd name="T5" fmla="*/ 13 h 39"/>
                <a:gd name="T6" fmla="*/ 30 w 33"/>
                <a:gd name="T7" fmla="*/ 31 h 39"/>
                <a:gd name="T8" fmla="*/ 19 w 33"/>
                <a:gd name="T9" fmla="*/ 38 h 39"/>
                <a:gd name="T10" fmla="*/ 14 w 33"/>
                <a:gd name="T11" fmla="*/ 38 h 39"/>
                <a:gd name="T12" fmla="*/ 3 w 33"/>
                <a:gd name="T13" fmla="*/ 31 h 39"/>
                <a:gd name="T14" fmla="*/ 1 w 33"/>
                <a:gd name="T15" fmla="*/ 1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39">
                  <a:moveTo>
                    <a:pt x="1" y="13"/>
                  </a:moveTo>
                  <a:cubicBezTo>
                    <a:pt x="1" y="4"/>
                    <a:pt x="9" y="0"/>
                    <a:pt x="17" y="0"/>
                  </a:cubicBezTo>
                  <a:cubicBezTo>
                    <a:pt x="24" y="0"/>
                    <a:pt x="32" y="4"/>
                    <a:pt x="32" y="13"/>
                  </a:cubicBezTo>
                  <a:cubicBezTo>
                    <a:pt x="33" y="17"/>
                    <a:pt x="32" y="27"/>
                    <a:pt x="30" y="31"/>
                  </a:cubicBezTo>
                  <a:cubicBezTo>
                    <a:pt x="28" y="34"/>
                    <a:pt x="24" y="37"/>
                    <a:pt x="19" y="38"/>
                  </a:cubicBezTo>
                  <a:cubicBezTo>
                    <a:pt x="17" y="39"/>
                    <a:pt x="16" y="39"/>
                    <a:pt x="14" y="38"/>
                  </a:cubicBezTo>
                  <a:cubicBezTo>
                    <a:pt x="9" y="37"/>
                    <a:pt x="5" y="34"/>
                    <a:pt x="3" y="31"/>
                  </a:cubicBezTo>
                  <a:cubicBezTo>
                    <a:pt x="1" y="27"/>
                    <a:pt x="0" y="17"/>
                    <a:pt x="1" y="13"/>
                  </a:cubicBezTo>
                </a:path>
              </a:pathLst>
            </a:custGeom>
            <a:solidFill>
              <a:srgbClr val="ACDCF3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203"/>
            <p:cNvSpPr>
              <a:spLocks/>
            </p:cNvSpPr>
            <p:nvPr/>
          </p:nvSpPr>
          <p:spPr bwMode="auto">
            <a:xfrm>
              <a:off x="4164013" y="3201988"/>
              <a:ext cx="165100" cy="127000"/>
            </a:xfrm>
            <a:custGeom>
              <a:avLst/>
              <a:gdLst>
                <a:gd name="T0" fmla="*/ 51 w 52"/>
                <a:gd name="T1" fmla="*/ 36 h 40"/>
                <a:gd name="T2" fmla="*/ 52 w 52"/>
                <a:gd name="T3" fmla="*/ 16 h 40"/>
                <a:gd name="T4" fmla="*/ 33 w 52"/>
                <a:gd name="T5" fmla="*/ 0 h 40"/>
                <a:gd name="T6" fmla="*/ 25 w 52"/>
                <a:gd name="T7" fmla="*/ 16 h 40"/>
                <a:gd name="T8" fmla="*/ 24 w 52"/>
                <a:gd name="T9" fmla="*/ 6 h 40"/>
                <a:gd name="T10" fmla="*/ 25 w 52"/>
                <a:gd name="T11" fmla="*/ 2 h 40"/>
                <a:gd name="T12" fmla="*/ 24 w 52"/>
                <a:gd name="T13" fmla="*/ 1 h 40"/>
                <a:gd name="T14" fmla="*/ 19 w 52"/>
                <a:gd name="T15" fmla="*/ 1 h 40"/>
                <a:gd name="T16" fmla="*/ 18 w 52"/>
                <a:gd name="T17" fmla="*/ 2 h 40"/>
                <a:gd name="T18" fmla="*/ 19 w 52"/>
                <a:gd name="T19" fmla="*/ 6 h 40"/>
                <a:gd name="T20" fmla="*/ 18 w 52"/>
                <a:gd name="T21" fmla="*/ 16 h 40"/>
                <a:gd name="T22" fmla="*/ 10 w 52"/>
                <a:gd name="T23" fmla="*/ 0 h 40"/>
                <a:gd name="T24" fmla="*/ 0 w 52"/>
                <a:gd name="T25" fmla="*/ 4 h 40"/>
                <a:gd name="T26" fmla="*/ 14 w 52"/>
                <a:gd name="T27" fmla="*/ 25 h 40"/>
                <a:gd name="T28" fmla="*/ 13 w 52"/>
                <a:gd name="T29" fmla="*/ 39 h 40"/>
                <a:gd name="T30" fmla="*/ 51 w 52"/>
                <a:gd name="T31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" h="40">
                  <a:moveTo>
                    <a:pt x="51" y="36"/>
                  </a:moveTo>
                  <a:cubicBezTo>
                    <a:pt x="52" y="16"/>
                    <a:pt x="52" y="16"/>
                    <a:pt x="52" y="16"/>
                  </a:cubicBezTo>
                  <a:cubicBezTo>
                    <a:pt x="52" y="6"/>
                    <a:pt x="41" y="2"/>
                    <a:pt x="33" y="0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6"/>
                    <a:pt x="25" y="3"/>
                    <a:pt x="25" y="2"/>
                  </a:cubicBezTo>
                  <a:cubicBezTo>
                    <a:pt x="25" y="2"/>
                    <a:pt x="25" y="1"/>
                    <a:pt x="24" y="1"/>
                  </a:cubicBezTo>
                  <a:cubicBezTo>
                    <a:pt x="22" y="1"/>
                    <a:pt x="21" y="1"/>
                    <a:pt x="19" y="1"/>
                  </a:cubicBezTo>
                  <a:cubicBezTo>
                    <a:pt x="18" y="1"/>
                    <a:pt x="18" y="2"/>
                    <a:pt x="18" y="2"/>
                  </a:cubicBezTo>
                  <a:cubicBezTo>
                    <a:pt x="18" y="3"/>
                    <a:pt x="19" y="6"/>
                    <a:pt x="19" y="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1"/>
                    <a:pt x="3" y="2"/>
                    <a:pt x="0" y="4"/>
                  </a:cubicBezTo>
                  <a:cubicBezTo>
                    <a:pt x="8" y="8"/>
                    <a:pt x="14" y="14"/>
                    <a:pt x="14" y="25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26" y="40"/>
                    <a:pt x="38" y="39"/>
                    <a:pt x="51" y="36"/>
                  </a:cubicBezTo>
                </a:path>
              </a:pathLst>
            </a:custGeom>
            <a:solidFill>
              <a:srgbClr val="ACDCF3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04"/>
            <p:cNvSpPr>
              <a:spLocks/>
            </p:cNvSpPr>
            <p:nvPr/>
          </p:nvSpPr>
          <p:spPr bwMode="auto">
            <a:xfrm>
              <a:off x="3805238" y="3201988"/>
              <a:ext cx="165100" cy="127000"/>
            </a:xfrm>
            <a:custGeom>
              <a:avLst/>
              <a:gdLst>
                <a:gd name="T0" fmla="*/ 52 w 52"/>
                <a:gd name="T1" fmla="*/ 4 h 40"/>
                <a:gd name="T2" fmla="*/ 41 w 52"/>
                <a:gd name="T3" fmla="*/ 0 h 40"/>
                <a:gd name="T4" fmla="*/ 34 w 52"/>
                <a:gd name="T5" fmla="*/ 16 h 40"/>
                <a:gd name="T6" fmla="*/ 33 w 52"/>
                <a:gd name="T7" fmla="*/ 6 h 40"/>
                <a:gd name="T8" fmla="*/ 34 w 52"/>
                <a:gd name="T9" fmla="*/ 2 h 40"/>
                <a:gd name="T10" fmla="*/ 33 w 52"/>
                <a:gd name="T11" fmla="*/ 1 h 40"/>
                <a:gd name="T12" fmla="*/ 27 w 52"/>
                <a:gd name="T13" fmla="*/ 1 h 40"/>
                <a:gd name="T14" fmla="*/ 27 w 52"/>
                <a:gd name="T15" fmla="*/ 2 h 40"/>
                <a:gd name="T16" fmla="*/ 27 w 52"/>
                <a:gd name="T17" fmla="*/ 6 h 40"/>
                <a:gd name="T18" fmla="*/ 26 w 52"/>
                <a:gd name="T19" fmla="*/ 16 h 40"/>
                <a:gd name="T20" fmla="*/ 19 w 52"/>
                <a:gd name="T21" fmla="*/ 0 h 40"/>
                <a:gd name="T22" fmla="*/ 0 w 52"/>
                <a:gd name="T23" fmla="*/ 16 h 40"/>
                <a:gd name="T24" fmla="*/ 1 w 52"/>
                <a:gd name="T25" fmla="*/ 36 h 40"/>
                <a:gd name="T26" fmla="*/ 39 w 52"/>
                <a:gd name="T27" fmla="*/ 39 h 40"/>
                <a:gd name="T28" fmla="*/ 38 w 52"/>
                <a:gd name="T29" fmla="*/ 25 h 40"/>
                <a:gd name="T30" fmla="*/ 52 w 52"/>
                <a:gd name="T31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" h="40">
                  <a:moveTo>
                    <a:pt x="52" y="4"/>
                  </a:moveTo>
                  <a:cubicBezTo>
                    <a:pt x="49" y="2"/>
                    <a:pt x="45" y="1"/>
                    <a:pt x="41" y="0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6"/>
                    <a:pt x="34" y="3"/>
                    <a:pt x="34" y="2"/>
                  </a:cubicBezTo>
                  <a:cubicBezTo>
                    <a:pt x="34" y="2"/>
                    <a:pt x="33" y="1"/>
                    <a:pt x="33" y="1"/>
                  </a:cubicBezTo>
                  <a:cubicBezTo>
                    <a:pt x="31" y="1"/>
                    <a:pt x="29" y="1"/>
                    <a:pt x="27" y="1"/>
                  </a:cubicBezTo>
                  <a:cubicBezTo>
                    <a:pt x="27" y="1"/>
                    <a:pt x="27" y="2"/>
                    <a:pt x="27" y="2"/>
                  </a:cubicBezTo>
                  <a:cubicBezTo>
                    <a:pt x="27" y="3"/>
                    <a:pt x="27" y="6"/>
                    <a:pt x="27" y="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1" y="2"/>
                    <a:pt x="0" y="6"/>
                    <a:pt x="0" y="1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3" y="39"/>
                    <a:pt x="26" y="40"/>
                    <a:pt x="39" y="39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14"/>
                    <a:pt x="44" y="8"/>
                    <a:pt x="52" y="4"/>
                  </a:cubicBezTo>
                </a:path>
              </a:pathLst>
            </a:custGeom>
            <a:solidFill>
              <a:srgbClr val="ACDCF3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28" name="그룹 27"/>
          <p:cNvGrpSpPr>
            <a:grpSpLocks noChangeAspect="1"/>
          </p:cNvGrpSpPr>
          <p:nvPr/>
        </p:nvGrpSpPr>
        <p:grpSpPr>
          <a:xfrm>
            <a:off x="7431039" y="2788467"/>
            <a:ext cx="1528352" cy="1524064"/>
            <a:chOff x="1489013" y="8540645"/>
            <a:chExt cx="835362" cy="781927"/>
          </a:xfrm>
        </p:grpSpPr>
        <p:grpSp>
          <p:nvGrpSpPr>
            <p:cNvPr id="29" name="그룹 28"/>
            <p:cNvGrpSpPr/>
            <p:nvPr/>
          </p:nvGrpSpPr>
          <p:grpSpPr>
            <a:xfrm>
              <a:off x="1716362" y="8540645"/>
              <a:ext cx="608013" cy="714375"/>
              <a:chOff x="2693988" y="4676775"/>
              <a:chExt cx="608013" cy="714375"/>
            </a:xfrm>
          </p:grpSpPr>
          <p:sp>
            <p:nvSpPr>
              <p:cNvPr id="47" name="Freeform 163"/>
              <p:cNvSpPr>
                <a:spLocks/>
              </p:cNvSpPr>
              <p:nvPr/>
            </p:nvSpPr>
            <p:spPr bwMode="auto">
              <a:xfrm>
                <a:off x="2693988" y="4972050"/>
                <a:ext cx="487363" cy="320675"/>
              </a:xfrm>
              <a:custGeom>
                <a:avLst/>
                <a:gdLst>
                  <a:gd name="T0" fmla="*/ 76 w 153"/>
                  <a:gd name="T1" fmla="*/ 13 h 101"/>
                  <a:gd name="T2" fmla="*/ 41 w 153"/>
                  <a:gd name="T3" fmla="*/ 0 h 101"/>
                  <a:gd name="T4" fmla="*/ 8 w 153"/>
                  <a:gd name="T5" fmla="*/ 21 h 101"/>
                  <a:gd name="T6" fmla="*/ 0 w 153"/>
                  <a:gd name="T7" fmla="*/ 33 h 101"/>
                  <a:gd name="T8" fmla="*/ 0 w 153"/>
                  <a:gd name="T9" fmla="*/ 101 h 101"/>
                  <a:gd name="T10" fmla="*/ 153 w 153"/>
                  <a:gd name="T11" fmla="*/ 101 h 101"/>
                  <a:gd name="T12" fmla="*/ 153 w 153"/>
                  <a:gd name="T13" fmla="*/ 33 h 101"/>
                  <a:gd name="T14" fmla="*/ 145 w 153"/>
                  <a:gd name="T15" fmla="*/ 21 h 101"/>
                  <a:gd name="T16" fmla="*/ 112 w 153"/>
                  <a:gd name="T17" fmla="*/ 0 h 101"/>
                  <a:gd name="T18" fmla="*/ 76 w 153"/>
                  <a:gd name="T19" fmla="*/ 13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101">
                    <a:moveTo>
                      <a:pt x="76" y="13"/>
                    </a:moveTo>
                    <a:cubicBezTo>
                      <a:pt x="62" y="13"/>
                      <a:pt x="51" y="8"/>
                      <a:pt x="41" y="0"/>
                    </a:cubicBezTo>
                    <a:cubicBezTo>
                      <a:pt x="41" y="0"/>
                      <a:pt x="21" y="12"/>
                      <a:pt x="8" y="21"/>
                    </a:cubicBezTo>
                    <a:cubicBezTo>
                      <a:pt x="2" y="25"/>
                      <a:pt x="0" y="30"/>
                      <a:pt x="0" y="33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153" y="101"/>
                      <a:pt x="153" y="101"/>
                      <a:pt x="153" y="101"/>
                    </a:cubicBezTo>
                    <a:cubicBezTo>
                      <a:pt x="153" y="33"/>
                      <a:pt x="153" y="33"/>
                      <a:pt x="153" y="33"/>
                    </a:cubicBezTo>
                    <a:cubicBezTo>
                      <a:pt x="153" y="30"/>
                      <a:pt x="151" y="25"/>
                      <a:pt x="145" y="21"/>
                    </a:cubicBezTo>
                    <a:cubicBezTo>
                      <a:pt x="132" y="12"/>
                      <a:pt x="112" y="0"/>
                      <a:pt x="112" y="0"/>
                    </a:cubicBezTo>
                    <a:cubicBezTo>
                      <a:pt x="102" y="8"/>
                      <a:pt x="91" y="13"/>
                      <a:pt x="76" y="13"/>
                    </a:cubicBezTo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8" name="Freeform 164"/>
              <p:cNvSpPr>
                <a:spLocks/>
              </p:cNvSpPr>
              <p:nvPr/>
            </p:nvSpPr>
            <p:spPr bwMode="auto">
              <a:xfrm>
                <a:off x="2798763" y="4749800"/>
                <a:ext cx="277813" cy="238125"/>
              </a:xfrm>
              <a:custGeom>
                <a:avLst/>
                <a:gdLst>
                  <a:gd name="T0" fmla="*/ 87 w 87"/>
                  <a:gd name="T1" fmla="*/ 29 h 75"/>
                  <a:gd name="T2" fmla="*/ 81 w 87"/>
                  <a:gd name="T3" fmla="*/ 24 h 75"/>
                  <a:gd name="T4" fmla="*/ 81 w 87"/>
                  <a:gd name="T5" fmla="*/ 24 h 75"/>
                  <a:gd name="T6" fmla="*/ 62 w 87"/>
                  <a:gd name="T7" fmla="*/ 0 h 75"/>
                  <a:gd name="T8" fmla="*/ 44 w 87"/>
                  <a:gd name="T9" fmla="*/ 18 h 75"/>
                  <a:gd name="T10" fmla="*/ 9 w 87"/>
                  <a:gd name="T11" fmla="*/ 18 h 75"/>
                  <a:gd name="T12" fmla="*/ 7 w 87"/>
                  <a:gd name="T13" fmla="*/ 18 h 75"/>
                  <a:gd name="T14" fmla="*/ 6 w 87"/>
                  <a:gd name="T15" fmla="*/ 24 h 75"/>
                  <a:gd name="T16" fmla="*/ 0 w 87"/>
                  <a:gd name="T17" fmla="*/ 29 h 75"/>
                  <a:gd name="T18" fmla="*/ 0 w 87"/>
                  <a:gd name="T19" fmla="*/ 32 h 75"/>
                  <a:gd name="T20" fmla="*/ 6 w 87"/>
                  <a:gd name="T21" fmla="*/ 40 h 75"/>
                  <a:gd name="T22" fmla="*/ 7 w 87"/>
                  <a:gd name="T23" fmla="*/ 40 h 75"/>
                  <a:gd name="T24" fmla="*/ 43 w 87"/>
                  <a:gd name="T25" fmla="*/ 75 h 75"/>
                  <a:gd name="T26" fmla="*/ 80 w 87"/>
                  <a:gd name="T27" fmla="*/ 39 h 75"/>
                  <a:gd name="T28" fmla="*/ 81 w 87"/>
                  <a:gd name="T29" fmla="*/ 40 h 75"/>
                  <a:gd name="T30" fmla="*/ 87 w 87"/>
                  <a:gd name="T31" fmla="*/ 32 h 75"/>
                  <a:gd name="T32" fmla="*/ 87 w 87"/>
                  <a:gd name="T33" fmla="*/ 29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7" h="75">
                    <a:moveTo>
                      <a:pt x="87" y="29"/>
                    </a:moveTo>
                    <a:cubicBezTo>
                      <a:pt x="86" y="26"/>
                      <a:pt x="85" y="24"/>
                      <a:pt x="81" y="24"/>
                    </a:cubicBezTo>
                    <a:cubicBezTo>
                      <a:pt x="81" y="24"/>
                      <a:pt x="81" y="24"/>
                      <a:pt x="81" y="24"/>
                    </a:cubicBezTo>
                    <a:cubicBezTo>
                      <a:pt x="79" y="9"/>
                      <a:pt x="77" y="3"/>
                      <a:pt x="62" y="0"/>
                    </a:cubicBezTo>
                    <a:cubicBezTo>
                      <a:pt x="61" y="7"/>
                      <a:pt x="57" y="18"/>
                      <a:pt x="44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20"/>
                      <a:pt x="6" y="22"/>
                      <a:pt x="6" y="24"/>
                    </a:cubicBezTo>
                    <a:cubicBezTo>
                      <a:pt x="2" y="24"/>
                      <a:pt x="0" y="26"/>
                      <a:pt x="0" y="29"/>
                    </a:cubicBezTo>
                    <a:cubicBezTo>
                      <a:pt x="0" y="30"/>
                      <a:pt x="0" y="31"/>
                      <a:pt x="0" y="32"/>
                    </a:cubicBezTo>
                    <a:cubicBezTo>
                      <a:pt x="0" y="36"/>
                      <a:pt x="0" y="40"/>
                      <a:pt x="6" y="40"/>
                    </a:cubicBezTo>
                    <a:cubicBezTo>
                      <a:pt x="6" y="40"/>
                      <a:pt x="6" y="40"/>
                      <a:pt x="7" y="40"/>
                    </a:cubicBezTo>
                    <a:cubicBezTo>
                      <a:pt x="8" y="55"/>
                      <a:pt x="16" y="75"/>
                      <a:pt x="43" y="75"/>
                    </a:cubicBezTo>
                    <a:cubicBezTo>
                      <a:pt x="71" y="75"/>
                      <a:pt x="78" y="55"/>
                      <a:pt x="80" y="39"/>
                    </a:cubicBezTo>
                    <a:cubicBezTo>
                      <a:pt x="80" y="40"/>
                      <a:pt x="80" y="40"/>
                      <a:pt x="81" y="40"/>
                    </a:cubicBezTo>
                    <a:cubicBezTo>
                      <a:pt x="87" y="40"/>
                      <a:pt x="87" y="36"/>
                      <a:pt x="87" y="32"/>
                    </a:cubicBezTo>
                    <a:cubicBezTo>
                      <a:pt x="87" y="31"/>
                      <a:pt x="87" y="30"/>
                      <a:pt x="87" y="29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9" name="Oval 165"/>
              <p:cNvSpPr>
                <a:spLocks noChangeArrowheads="1"/>
              </p:cNvSpPr>
              <p:nvPr/>
            </p:nvSpPr>
            <p:spPr bwMode="auto">
              <a:xfrm>
                <a:off x="2878138" y="4829175"/>
                <a:ext cx="20638" cy="22225"/>
              </a:xfrm>
              <a:prstGeom prst="ellipse">
                <a:avLst/>
              </a:pr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0" name="Oval 166"/>
              <p:cNvSpPr>
                <a:spLocks noChangeArrowheads="1"/>
              </p:cNvSpPr>
              <p:nvPr/>
            </p:nvSpPr>
            <p:spPr bwMode="auto">
              <a:xfrm>
                <a:off x="2978151" y="4829175"/>
                <a:ext cx="19050" cy="22225"/>
              </a:xfrm>
              <a:prstGeom prst="ellipse">
                <a:avLst/>
              </a:pr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1" name="Freeform 167"/>
              <p:cNvSpPr>
                <a:spLocks/>
              </p:cNvSpPr>
              <p:nvPr/>
            </p:nvSpPr>
            <p:spPr bwMode="auto">
              <a:xfrm>
                <a:off x="2911476" y="4918075"/>
                <a:ext cx="53975" cy="15875"/>
              </a:xfrm>
              <a:custGeom>
                <a:avLst/>
                <a:gdLst>
                  <a:gd name="T0" fmla="*/ 8 w 17"/>
                  <a:gd name="T1" fmla="*/ 5 h 5"/>
                  <a:gd name="T2" fmla="*/ 0 w 17"/>
                  <a:gd name="T3" fmla="*/ 2 h 5"/>
                  <a:gd name="T4" fmla="*/ 1 w 17"/>
                  <a:gd name="T5" fmla="*/ 1 h 5"/>
                  <a:gd name="T6" fmla="*/ 2 w 17"/>
                  <a:gd name="T7" fmla="*/ 1 h 5"/>
                  <a:gd name="T8" fmla="*/ 8 w 17"/>
                  <a:gd name="T9" fmla="*/ 3 h 5"/>
                  <a:gd name="T10" fmla="*/ 14 w 17"/>
                  <a:gd name="T11" fmla="*/ 1 h 5"/>
                  <a:gd name="T12" fmla="*/ 16 w 17"/>
                  <a:gd name="T13" fmla="*/ 1 h 5"/>
                  <a:gd name="T14" fmla="*/ 16 w 17"/>
                  <a:gd name="T15" fmla="*/ 2 h 5"/>
                  <a:gd name="T16" fmla="*/ 8 w 17"/>
                  <a:gd name="T1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">
                    <a:moveTo>
                      <a:pt x="8" y="5"/>
                    </a:moveTo>
                    <a:cubicBezTo>
                      <a:pt x="5" y="5"/>
                      <a:pt x="2" y="4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3" y="2"/>
                      <a:pt x="6" y="3"/>
                      <a:pt x="8" y="3"/>
                    </a:cubicBezTo>
                    <a:cubicBezTo>
                      <a:pt x="11" y="3"/>
                      <a:pt x="14" y="2"/>
                      <a:pt x="14" y="1"/>
                    </a:cubicBezTo>
                    <a:cubicBezTo>
                      <a:pt x="15" y="0"/>
                      <a:pt x="16" y="0"/>
                      <a:pt x="16" y="1"/>
                    </a:cubicBezTo>
                    <a:cubicBezTo>
                      <a:pt x="17" y="1"/>
                      <a:pt x="17" y="2"/>
                      <a:pt x="16" y="2"/>
                    </a:cubicBezTo>
                    <a:cubicBezTo>
                      <a:pt x="15" y="4"/>
                      <a:pt x="11" y="5"/>
                      <a:pt x="8" y="5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2" name="Freeform 168"/>
              <p:cNvSpPr>
                <a:spLocks/>
              </p:cNvSpPr>
              <p:nvPr/>
            </p:nvSpPr>
            <p:spPr bwMode="auto">
              <a:xfrm>
                <a:off x="2798763" y="4730750"/>
                <a:ext cx="0" cy="3175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3" name="Freeform 169"/>
              <p:cNvSpPr>
                <a:spLocks/>
              </p:cNvSpPr>
              <p:nvPr/>
            </p:nvSpPr>
            <p:spPr bwMode="auto">
              <a:xfrm>
                <a:off x="2798763" y="4676775"/>
                <a:ext cx="277813" cy="165100"/>
              </a:xfrm>
              <a:custGeom>
                <a:avLst/>
                <a:gdLst>
                  <a:gd name="T0" fmla="*/ 70 w 87"/>
                  <a:gd name="T1" fmla="*/ 2 h 52"/>
                  <a:gd name="T2" fmla="*/ 20 w 87"/>
                  <a:gd name="T3" fmla="*/ 2 h 52"/>
                  <a:gd name="T4" fmla="*/ 0 w 87"/>
                  <a:gd name="T5" fmla="*/ 17 h 52"/>
                  <a:gd name="T6" fmla="*/ 0 w 87"/>
                  <a:gd name="T7" fmla="*/ 18 h 52"/>
                  <a:gd name="T8" fmla="*/ 0 w 87"/>
                  <a:gd name="T9" fmla="*/ 41 h 52"/>
                  <a:gd name="T10" fmla="*/ 0 w 87"/>
                  <a:gd name="T11" fmla="*/ 52 h 52"/>
                  <a:gd name="T12" fmla="*/ 0 w 87"/>
                  <a:gd name="T13" fmla="*/ 52 h 52"/>
                  <a:gd name="T14" fmla="*/ 6 w 87"/>
                  <a:gd name="T15" fmla="*/ 47 h 52"/>
                  <a:gd name="T16" fmla="*/ 7 w 87"/>
                  <a:gd name="T17" fmla="*/ 41 h 52"/>
                  <a:gd name="T18" fmla="*/ 9 w 87"/>
                  <a:gd name="T19" fmla="*/ 41 h 52"/>
                  <a:gd name="T20" fmla="*/ 44 w 87"/>
                  <a:gd name="T21" fmla="*/ 41 h 52"/>
                  <a:gd name="T22" fmla="*/ 62 w 87"/>
                  <a:gd name="T23" fmla="*/ 23 h 52"/>
                  <a:gd name="T24" fmla="*/ 81 w 87"/>
                  <a:gd name="T25" fmla="*/ 47 h 52"/>
                  <a:gd name="T26" fmla="*/ 81 w 87"/>
                  <a:gd name="T27" fmla="*/ 47 h 52"/>
                  <a:gd name="T28" fmla="*/ 87 w 87"/>
                  <a:gd name="T29" fmla="*/ 52 h 52"/>
                  <a:gd name="T30" fmla="*/ 87 w 87"/>
                  <a:gd name="T31" fmla="*/ 52 h 52"/>
                  <a:gd name="T32" fmla="*/ 87 w 87"/>
                  <a:gd name="T33" fmla="*/ 17 h 52"/>
                  <a:gd name="T34" fmla="*/ 70 w 87"/>
                  <a:gd name="T35" fmla="*/ 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7" h="52">
                    <a:moveTo>
                      <a:pt x="70" y="2"/>
                    </a:move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1" y="0"/>
                      <a:pt x="0" y="17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49"/>
                      <a:pt x="2" y="47"/>
                      <a:pt x="6" y="47"/>
                    </a:cubicBezTo>
                    <a:cubicBezTo>
                      <a:pt x="6" y="45"/>
                      <a:pt x="6" y="43"/>
                      <a:pt x="7" y="41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44" y="41"/>
                      <a:pt x="44" y="41"/>
                      <a:pt x="44" y="41"/>
                    </a:cubicBezTo>
                    <a:cubicBezTo>
                      <a:pt x="57" y="41"/>
                      <a:pt x="61" y="30"/>
                      <a:pt x="62" y="23"/>
                    </a:cubicBezTo>
                    <a:cubicBezTo>
                      <a:pt x="77" y="26"/>
                      <a:pt x="79" y="32"/>
                      <a:pt x="81" y="47"/>
                    </a:cubicBezTo>
                    <a:cubicBezTo>
                      <a:pt x="81" y="47"/>
                      <a:pt x="81" y="47"/>
                      <a:pt x="81" y="47"/>
                    </a:cubicBezTo>
                    <a:cubicBezTo>
                      <a:pt x="85" y="47"/>
                      <a:pt x="86" y="49"/>
                      <a:pt x="87" y="52"/>
                    </a:cubicBezTo>
                    <a:cubicBezTo>
                      <a:pt x="87" y="52"/>
                      <a:pt x="87" y="52"/>
                      <a:pt x="87" y="52"/>
                    </a:cubicBezTo>
                    <a:cubicBezTo>
                      <a:pt x="87" y="17"/>
                      <a:pt x="87" y="17"/>
                      <a:pt x="87" y="17"/>
                    </a:cubicBezTo>
                    <a:cubicBezTo>
                      <a:pt x="87" y="3"/>
                      <a:pt x="70" y="2"/>
                      <a:pt x="70" y="2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4" name="Freeform 170"/>
              <p:cNvSpPr>
                <a:spLocks noEditPoints="1"/>
              </p:cNvSpPr>
              <p:nvPr/>
            </p:nvSpPr>
            <p:spPr bwMode="auto">
              <a:xfrm>
                <a:off x="2824163" y="5102225"/>
                <a:ext cx="477838" cy="288925"/>
              </a:xfrm>
              <a:custGeom>
                <a:avLst/>
                <a:gdLst>
                  <a:gd name="T0" fmla="*/ 84 w 150"/>
                  <a:gd name="T1" fmla="*/ 45 h 91"/>
                  <a:gd name="T2" fmla="*/ 75 w 150"/>
                  <a:gd name="T3" fmla="*/ 54 h 91"/>
                  <a:gd name="T4" fmla="*/ 67 w 150"/>
                  <a:gd name="T5" fmla="*/ 45 h 91"/>
                  <a:gd name="T6" fmla="*/ 75 w 150"/>
                  <a:gd name="T7" fmla="*/ 37 h 91"/>
                  <a:gd name="T8" fmla="*/ 84 w 150"/>
                  <a:gd name="T9" fmla="*/ 45 h 91"/>
                  <a:gd name="T10" fmla="*/ 150 w 150"/>
                  <a:gd name="T11" fmla="*/ 87 h 91"/>
                  <a:gd name="T12" fmla="*/ 150 w 150"/>
                  <a:gd name="T13" fmla="*/ 4 h 91"/>
                  <a:gd name="T14" fmla="*/ 146 w 150"/>
                  <a:gd name="T15" fmla="*/ 0 h 91"/>
                  <a:gd name="T16" fmla="*/ 4 w 150"/>
                  <a:gd name="T17" fmla="*/ 0 h 91"/>
                  <a:gd name="T18" fmla="*/ 0 w 150"/>
                  <a:gd name="T19" fmla="*/ 4 h 91"/>
                  <a:gd name="T20" fmla="*/ 0 w 150"/>
                  <a:gd name="T21" fmla="*/ 87 h 91"/>
                  <a:gd name="T22" fmla="*/ 4 w 150"/>
                  <a:gd name="T23" fmla="*/ 91 h 91"/>
                  <a:gd name="T24" fmla="*/ 146 w 150"/>
                  <a:gd name="T25" fmla="*/ 91 h 91"/>
                  <a:gd name="T26" fmla="*/ 150 w 150"/>
                  <a:gd name="T27" fmla="*/ 8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0" h="91">
                    <a:moveTo>
                      <a:pt x="84" y="45"/>
                    </a:moveTo>
                    <a:cubicBezTo>
                      <a:pt x="84" y="50"/>
                      <a:pt x="80" y="54"/>
                      <a:pt x="75" y="54"/>
                    </a:cubicBezTo>
                    <a:cubicBezTo>
                      <a:pt x="70" y="54"/>
                      <a:pt x="67" y="50"/>
                      <a:pt x="67" y="45"/>
                    </a:cubicBezTo>
                    <a:cubicBezTo>
                      <a:pt x="67" y="41"/>
                      <a:pt x="70" y="37"/>
                      <a:pt x="75" y="37"/>
                    </a:cubicBezTo>
                    <a:cubicBezTo>
                      <a:pt x="80" y="37"/>
                      <a:pt x="84" y="41"/>
                      <a:pt x="84" y="45"/>
                    </a:cubicBezTo>
                    <a:moveTo>
                      <a:pt x="150" y="87"/>
                    </a:moveTo>
                    <a:cubicBezTo>
                      <a:pt x="150" y="4"/>
                      <a:pt x="150" y="4"/>
                      <a:pt x="150" y="4"/>
                    </a:cubicBezTo>
                    <a:cubicBezTo>
                      <a:pt x="150" y="4"/>
                      <a:pt x="150" y="0"/>
                      <a:pt x="146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0" y="0"/>
                      <a:pt x="0" y="4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91"/>
                      <a:pt x="4" y="91"/>
                    </a:cubicBezTo>
                    <a:cubicBezTo>
                      <a:pt x="146" y="91"/>
                      <a:pt x="146" y="91"/>
                      <a:pt x="146" y="91"/>
                    </a:cubicBezTo>
                    <a:cubicBezTo>
                      <a:pt x="146" y="91"/>
                      <a:pt x="150" y="91"/>
                      <a:pt x="150" y="87"/>
                    </a:cubicBezTo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30" name="그룹 29"/>
            <p:cNvGrpSpPr/>
            <p:nvPr/>
          </p:nvGrpSpPr>
          <p:grpSpPr>
            <a:xfrm>
              <a:off x="1489013" y="8964958"/>
              <a:ext cx="357616" cy="357614"/>
              <a:chOff x="-220607" y="8847737"/>
              <a:chExt cx="441216" cy="441213"/>
            </a:xfrm>
          </p:grpSpPr>
          <p:sp>
            <p:nvSpPr>
              <p:cNvPr id="31" name="타원 30"/>
              <p:cNvSpPr/>
              <p:nvPr/>
            </p:nvSpPr>
            <p:spPr bwMode="auto">
              <a:xfrm>
                <a:off x="-220607" y="8847737"/>
                <a:ext cx="441216" cy="4412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ko-KR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</a:endParaRPr>
              </a:p>
            </p:txBody>
          </p:sp>
          <p:grpSp>
            <p:nvGrpSpPr>
              <p:cNvPr id="32" name="그룹 31"/>
              <p:cNvGrpSpPr/>
              <p:nvPr/>
            </p:nvGrpSpPr>
            <p:grpSpPr>
              <a:xfrm>
                <a:off x="-180600" y="8893387"/>
                <a:ext cx="361200" cy="349913"/>
                <a:chOff x="-126167" y="7225990"/>
                <a:chExt cx="406400" cy="393700"/>
              </a:xfrm>
            </p:grpSpPr>
            <p:sp>
              <p:nvSpPr>
                <p:cNvPr id="33" name="Freeform 105"/>
                <p:cNvSpPr>
                  <a:spLocks/>
                </p:cNvSpPr>
                <p:nvPr/>
              </p:nvSpPr>
              <p:spPr bwMode="auto">
                <a:xfrm>
                  <a:off x="226258" y="7400615"/>
                  <a:ext cx="53975" cy="66675"/>
                </a:xfrm>
                <a:custGeom>
                  <a:avLst/>
                  <a:gdLst>
                    <a:gd name="T0" fmla="*/ 34 w 34"/>
                    <a:gd name="T1" fmla="*/ 38 h 42"/>
                    <a:gd name="T2" fmla="*/ 34 w 34"/>
                    <a:gd name="T3" fmla="*/ 30 h 42"/>
                    <a:gd name="T4" fmla="*/ 34 w 34"/>
                    <a:gd name="T5" fmla="*/ 12 h 42"/>
                    <a:gd name="T6" fmla="*/ 34 w 34"/>
                    <a:gd name="T7" fmla="*/ 6 h 42"/>
                    <a:gd name="T8" fmla="*/ 0 w 34"/>
                    <a:gd name="T9" fmla="*/ 0 h 42"/>
                    <a:gd name="T10" fmla="*/ 0 w 34"/>
                    <a:gd name="T11" fmla="*/ 12 h 42"/>
                    <a:gd name="T12" fmla="*/ 0 w 34"/>
                    <a:gd name="T13" fmla="*/ 30 h 42"/>
                    <a:gd name="T14" fmla="*/ 0 w 34"/>
                    <a:gd name="T15" fmla="*/ 42 h 42"/>
                    <a:gd name="T16" fmla="*/ 34 w 34"/>
                    <a:gd name="T17" fmla="*/ 38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" h="42">
                      <a:moveTo>
                        <a:pt x="34" y="38"/>
                      </a:moveTo>
                      <a:lnTo>
                        <a:pt x="34" y="30"/>
                      </a:lnTo>
                      <a:lnTo>
                        <a:pt x="34" y="12"/>
                      </a:lnTo>
                      <a:lnTo>
                        <a:pt x="34" y="6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0"/>
                      </a:lnTo>
                      <a:lnTo>
                        <a:pt x="0" y="42"/>
                      </a:lnTo>
                      <a:lnTo>
                        <a:pt x="34" y="38"/>
                      </a:lnTo>
                      <a:close/>
                    </a:path>
                  </a:pathLst>
                </a:custGeom>
                <a:solidFill>
                  <a:srgbClr val="6BC8F2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4" name="Freeform 109"/>
                <p:cNvSpPr>
                  <a:spLocks/>
                </p:cNvSpPr>
                <p:nvPr/>
              </p:nvSpPr>
              <p:spPr bwMode="auto">
                <a:xfrm>
                  <a:off x="48458" y="7225990"/>
                  <a:ext cx="63500" cy="50800"/>
                </a:xfrm>
                <a:custGeom>
                  <a:avLst/>
                  <a:gdLst>
                    <a:gd name="T0" fmla="*/ 36 w 40"/>
                    <a:gd name="T1" fmla="*/ 0 h 32"/>
                    <a:gd name="T2" fmla="*/ 28 w 40"/>
                    <a:gd name="T3" fmla="*/ 0 h 32"/>
                    <a:gd name="T4" fmla="*/ 12 w 40"/>
                    <a:gd name="T5" fmla="*/ 0 h 32"/>
                    <a:gd name="T6" fmla="*/ 4 w 40"/>
                    <a:gd name="T7" fmla="*/ 0 h 32"/>
                    <a:gd name="T8" fmla="*/ 0 w 40"/>
                    <a:gd name="T9" fmla="*/ 32 h 32"/>
                    <a:gd name="T10" fmla="*/ 10 w 40"/>
                    <a:gd name="T11" fmla="*/ 32 h 32"/>
                    <a:gd name="T12" fmla="*/ 28 w 40"/>
                    <a:gd name="T13" fmla="*/ 32 h 32"/>
                    <a:gd name="T14" fmla="*/ 40 w 40"/>
                    <a:gd name="T15" fmla="*/ 32 h 32"/>
                    <a:gd name="T16" fmla="*/ 36 w 40"/>
                    <a:gd name="T17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0" h="32">
                      <a:moveTo>
                        <a:pt x="36" y="0"/>
                      </a:moveTo>
                      <a:lnTo>
                        <a:pt x="28" y="0"/>
                      </a:lnTo>
                      <a:lnTo>
                        <a:pt x="12" y="0"/>
                      </a:lnTo>
                      <a:lnTo>
                        <a:pt x="4" y="0"/>
                      </a:lnTo>
                      <a:lnTo>
                        <a:pt x="0" y="32"/>
                      </a:lnTo>
                      <a:lnTo>
                        <a:pt x="10" y="32"/>
                      </a:lnTo>
                      <a:lnTo>
                        <a:pt x="28" y="32"/>
                      </a:lnTo>
                      <a:lnTo>
                        <a:pt x="40" y="32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6BC8F2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5" name="Freeform 110"/>
                <p:cNvSpPr>
                  <a:spLocks/>
                </p:cNvSpPr>
                <p:nvPr/>
              </p:nvSpPr>
              <p:spPr bwMode="auto">
                <a:xfrm>
                  <a:off x="-40442" y="7235515"/>
                  <a:ext cx="73025" cy="73025"/>
                </a:xfrm>
                <a:custGeom>
                  <a:avLst/>
                  <a:gdLst>
                    <a:gd name="T0" fmla="*/ 26 w 46"/>
                    <a:gd name="T1" fmla="*/ 0 h 46"/>
                    <a:gd name="T2" fmla="*/ 20 w 46"/>
                    <a:gd name="T3" fmla="*/ 2 h 46"/>
                    <a:gd name="T4" fmla="*/ 6 w 46"/>
                    <a:gd name="T5" fmla="*/ 12 h 46"/>
                    <a:gd name="T6" fmla="*/ 0 w 46"/>
                    <a:gd name="T7" fmla="*/ 14 h 46"/>
                    <a:gd name="T8" fmla="*/ 12 w 46"/>
                    <a:gd name="T9" fmla="*/ 46 h 46"/>
                    <a:gd name="T10" fmla="*/ 22 w 46"/>
                    <a:gd name="T11" fmla="*/ 40 h 46"/>
                    <a:gd name="T12" fmla="*/ 36 w 46"/>
                    <a:gd name="T13" fmla="*/ 32 h 46"/>
                    <a:gd name="T14" fmla="*/ 46 w 46"/>
                    <a:gd name="T15" fmla="*/ 26 h 46"/>
                    <a:gd name="T16" fmla="*/ 26 w 46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26" y="0"/>
                      </a:moveTo>
                      <a:lnTo>
                        <a:pt x="20" y="2"/>
                      </a:lnTo>
                      <a:lnTo>
                        <a:pt x="6" y="12"/>
                      </a:lnTo>
                      <a:lnTo>
                        <a:pt x="0" y="14"/>
                      </a:lnTo>
                      <a:lnTo>
                        <a:pt x="12" y="46"/>
                      </a:lnTo>
                      <a:lnTo>
                        <a:pt x="22" y="40"/>
                      </a:lnTo>
                      <a:lnTo>
                        <a:pt x="36" y="32"/>
                      </a:lnTo>
                      <a:lnTo>
                        <a:pt x="46" y="26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6BC8F2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6" name="Freeform 111"/>
                <p:cNvSpPr>
                  <a:spLocks/>
                </p:cNvSpPr>
                <p:nvPr/>
              </p:nvSpPr>
              <p:spPr bwMode="auto">
                <a:xfrm>
                  <a:off x="-107117" y="7295840"/>
                  <a:ext cx="73025" cy="73025"/>
                </a:xfrm>
                <a:custGeom>
                  <a:avLst/>
                  <a:gdLst>
                    <a:gd name="T0" fmla="*/ 14 w 46"/>
                    <a:gd name="T1" fmla="*/ 0 h 46"/>
                    <a:gd name="T2" fmla="*/ 12 w 46"/>
                    <a:gd name="T3" fmla="*/ 6 h 46"/>
                    <a:gd name="T4" fmla="*/ 2 w 46"/>
                    <a:gd name="T5" fmla="*/ 20 h 46"/>
                    <a:gd name="T6" fmla="*/ 0 w 46"/>
                    <a:gd name="T7" fmla="*/ 26 h 46"/>
                    <a:gd name="T8" fmla="*/ 24 w 46"/>
                    <a:gd name="T9" fmla="*/ 46 h 46"/>
                    <a:gd name="T10" fmla="*/ 30 w 46"/>
                    <a:gd name="T11" fmla="*/ 36 h 46"/>
                    <a:gd name="T12" fmla="*/ 40 w 46"/>
                    <a:gd name="T13" fmla="*/ 22 h 46"/>
                    <a:gd name="T14" fmla="*/ 46 w 46"/>
                    <a:gd name="T15" fmla="*/ 12 h 46"/>
                    <a:gd name="T16" fmla="*/ 14 w 46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0"/>
                      </a:moveTo>
                      <a:lnTo>
                        <a:pt x="12" y="6"/>
                      </a:lnTo>
                      <a:lnTo>
                        <a:pt x="2" y="20"/>
                      </a:lnTo>
                      <a:lnTo>
                        <a:pt x="0" y="26"/>
                      </a:lnTo>
                      <a:lnTo>
                        <a:pt x="24" y="46"/>
                      </a:lnTo>
                      <a:lnTo>
                        <a:pt x="30" y="36"/>
                      </a:lnTo>
                      <a:lnTo>
                        <a:pt x="40" y="22"/>
                      </a:lnTo>
                      <a:lnTo>
                        <a:pt x="46" y="12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6BC8F2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7" name="Freeform 112"/>
                <p:cNvSpPr>
                  <a:spLocks/>
                </p:cNvSpPr>
                <p:nvPr/>
              </p:nvSpPr>
              <p:spPr bwMode="auto">
                <a:xfrm>
                  <a:off x="-126167" y="7381565"/>
                  <a:ext cx="50800" cy="63500"/>
                </a:xfrm>
                <a:custGeom>
                  <a:avLst/>
                  <a:gdLst>
                    <a:gd name="T0" fmla="*/ 0 w 32"/>
                    <a:gd name="T1" fmla="*/ 4 h 40"/>
                    <a:gd name="T2" fmla="*/ 0 w 32"/>
                    <a:gd name="T3" fmla="*/ 12 h 40"/>
                    <a:gd name="T4" fmla="*/ 0 w 32"/>
                    <a:gd name="T5" fmla="*/ 28 h 40"/>
                    <a:gd name="T6" fmla="*/ 0 w 32"/>
                    <a:gd name="T7" fmla="*/ 36 h 40"/>
                    <a:gd name="T8" fmla="*/ 32 w 32"/>
                    <a:gd name="T9" fmla="*/ 40 h 40"/>
                    <a:gd name="T10" fmla="*/ 32 w 32"/>
                    <a:gd name="T11" fmla="*/ 30 h 40"/>
                    <a:gd name="T12" fmla="*/ 32 w 32"/>
                    <a:gd name="T13" fmla="*/ 12 h 40"/>
                    <a:gd name="T14" fmla="*/ 32 w 32"/>
                    <a:gd name="T15" fmla="*/ 0 h 40"/>
                    <a:gd name="T16" fmla="*/ 0 w 32"/>
                    <a:gd name="T17" fmla="*/ 4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40">
                      <a:moveTo>
                        <a:pt x="0" y="4"/>
                      </a:moveTo>
                      <a:lnTo>
                        <a:pt x="0" y="12"/>
                      </a:lnTo>
                      <a:lnTo>
                        <a:pt x="0" y="28"/>
                      </a:lnTo>
                      <a:lnTo>
                        <a:pt x="0" y="36"/>
                      </a:lnTo>
                      <a:lnTo>
                        <a:pt x="32" y="40"/>
                      </a:lnTo>
                      <a:lnTo>
                        <a:pt x="32" y="30"/>
                      </a:lnTo>
                      <a:lnTo>
                        <a:pt x="32" y="12"/>
                      </a:lnTo>
                      <a:lnTo>
                        <a:pt x="32" y="0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6BC8F2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8" name="Freeform 113"/>
                <p:cNvSpPr>
                  <a:spLocks/>
                </p:cNvSpPr>
                <p:nvPr/>
              </p:nvSpPr>
              <p:spPr bwMode="auto">
                <a:xfrm>
                  <a:off x="-116642" y="7460940"/>
                  <a:ext cx="73025" cy="73025"/>
                </a:xfrm>
                <a:custGeom>
                  <a:avLst/>
                  <a:gdLst>
                    <a:gd name="T0" fmla="*/ 0 w 46"/>
                    <a:gd name="T1" fmla="*/ 20 h 46"/>
                    <a:gd name="T2" fmla="*/ 4 w 46"/>
                    <a:gd name="T3" fmla="*/ 26 h 46"/>
                    <a:gd name="T4" fmla="*/ 12 w 46"/>
                    <a:gd name="T5" fmla="*/ 40 h 46"/>
                    <a:gd name="T6" fmla="*/ 14 w 46"/>
                    <a:gd name="T7" fmla="*/ 46 h 46"/>
                    <a:gd name="T8" fmla="*/ 46 w 46"/>
                    <a:gd name="T9" fmla="*/ 34 h 46"/>
                    <a:gd name="T10" fmla="*/ 40 w 46"/>
                    <a:gd name="T11" fmla="*/ 24 h 46"/>
                    <a:gd name="T12" fmla="*/ 32 w 46"/>
                    <a:gd name="T13" fmla="*/ 10 h 46"/>
                    <a:gd name="T14" fmla="*/ 26 w 46"/>
                    <a:gd name="T15" fmla="*/ 0 h 46"/>
                    <a:gd name="T16" fmla="*/ 0 w 46"/>
                    <a:gd name="T17" fmla="*/ 2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0" y="20"/>
                      </a:moveTo>
                      <a:lnTo>
                        <a:pt x="4" y="26"/>
                      </a:lnTo>
                      <a:lnTo>
                        <a:pt x="12" y="40"/>
                      </a:lnTo>
                      <a:lnTo>
                        <a:pt x="14" y="46"/>
                      </a:lnTo>
                      <a:lnTo>
                        <a:pt x="46" y="34"/>
                      </a:lnTo>
                      <a:lnTo>
                        <a:pt x="40" y="24"/>
                      </a:lnTo>
                      <a:lnTo>
                        <a:pt x="32" y="10"/>
                      </a:lnTo>
                      <a:lnTo>
                        <a:pt x="26" y="0"/>
                      </a:lnTo>
                      <a:lnTo>
                        <a:pt x="0" y="20"/>
                      </a:lnTo>
                      <a:close/>
                    </a:path>
                  </a:pathLst>
                </a:custGeom>
                <a:solidFill>
                  <a:srgbClr val="6BC8F2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9" name="Freeform 114"/>
                <p:cNvSpPr>
                  <a:spLocks/>
                </p:cNvSpPr>
                <p:nvPr/>
              </p:nvSpPr>
              <p:spPr bwMode="auto">
                <a:xfrm>
                  <a:off x="-56317" y="7527615"/>
                  <a:ext cx="73025" cy="73025"/>
                </a:xfrm>
                <a:custGeom>
                  <a:avLst/>
                  <a:gdLst>
                    <a:gd name="T0" fmla="*/ 0 w 46"/>
                    <a:gd name="T1" fmla="*/ 32 h 46"/>
                    <a:gd name="T2" fmla="*/ 6 w 46"/>
                    <a:gd name="T3" fmla="*/ 34 h 46"/>
                    <a:gd name="T4" fmla="*/ 20 w 46"/>
                    <a:gd name="T5" fmla="*/ 44 h 46"/>
                    <a:gd name="T6" fmla="*/ 26 w 46"/>
                    <a:gd name="T7" fmla="*/ 46 h 46"/>
                    <a:gd name="T8" fmla="*/ 46 w 46"/>
                    <a:gd name="T9" fmla="*/ 22 h 46"/>
                    <a:gd name="T10" fmla="*/ 36 w 46"/>
                    <a:gd name="T11" fmla="*/ 16 h 46"/>
                    <a:gd name="T12" fmla="*/ 22 w 46"/>
                    <a:gd name="T13" fmla="*/ 6 h 46"/>
                    <a:gd name="T14" fmla="*/ 12 w 46"/>
                    <a:gd name="T15" fmla="*/ 0 h 46"/>
                    <a:gd name="T16" fmla="*/ 0 w 46"/>
                    <a:gd name="T17" fmla="*/ 32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0" y="32"/>
                      </a:moveTo>
                      <a:lnTo>
                        <a:pt x="6" y="34"/>
                      </a:lnTo>
                      <a:lnTo>
                        <a:pt x="20" y="44"/>
                      </a:lnTo>
                      <a:lnTo>
                        <a:pt x="26" y="46"/>
                      </a:lnTo>
                      <a:lnTo>
                        <a:pt x="46" y="22"/>
                      </a:lnTo>
                      <a:lnTo>
                        <a:pt x="36" y="16"/>
                      </a:lnTo>
                      <a:lnTo>
                        <a:pt x="22" y="6"/>
                      </a:lnTo>
                      <a:lnTo>
                        <a:pt x="12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6BC8F2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40" name="Freeform 115"/>
                <p:cNvSpPr>
                  <a:spLocks/>
                </p:cNvSpPr>
                <p:nvPr/>
              </p:nvSpPr>
              <p:spPr bwMode="auto">
                <a:xfrm>
                  <a:off x="29408" y="7568890"/>
                  <a:ext cx="63500" cy="50800"/>
                </a:xfrm>
                <a:custGeom>
                  <a:avLst/>
                  <a:gdLst>
                    <a:gd name="T0" fmla="*/ 6 w 40"/>
                    <a:gd name="T1" fmla="*/ 32 h 32"/>
                    <a:gd name="T2" fmla="*/ 12 w 40"/>
                    <a:gd name="T3" fmla="*/ 32 h 32"/>
                    <a:gd name="T4" fmla="*/ 28 w 40"/>
                    <a:gd name="T5" fmla="*/ 32 h 32"/>
                    <a:gd name="T6" fmla="*/ 36 w 40"/>
                    <a:gd name="T7" fmla="*/ 32 h 32"/>
                    <a:gd name="T8" fmla="*/ 40 w 40"/>
                    <a:gd name="T9" fmla="*/ 0 h 32"/>
                    <a:gd name="T10" fmla="*/ 30 w 40"/>
                    <a:gd name="T11" fmla="*/ 0 h 32"/>
                    <a:gd name="T12" fmla="*/ 12 w 40"/>
                    <a:gd name="T13" fmla="*/ 0 h 32"/>
                    <a:gd name="T14" fmla="*/ 0 w 40"/>
                    <a:gd name="T15" fmla="*/ 0 h 32"/>
                    <a:gd name="T16" fmla="*/ 6 w 40"/>
                    <a:gd name="T17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0" h="32">
                      <a:moveTo>
                        <a:pt x="6" y="32"/>
                      </a:moveTo>
                      <a:lnTo>
                        <a:pt x="12" y="32"/>
                      </a:lnTo>
                      <a:lnTo>
                        <a:pt x="28" y="32"/>
                      </a:lnTo>
                      <a:lnTo>
                        <a:pt x="36" y="32"/>
                      </a:lnTo>
                      <a:lnTo>
                        <a:pt x="40" y="0"/>
                      </a:lnTo>
                      <a:lnTo>
                        <a:pt x="30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6" y="32"/>
                      </a:lnTo>
                      <a:close/>
                    </a:path>
                  </a:pathLst>
                </a:custGeom>
                <a:solidFill>
                  <a:srgbClr val="6BC8F2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41" name="Freeform 116"/>
                <p:cNvSpPr>
                  <a:spLocks/>
                </p:cNvSpPr>
                <p:nvPr/>
              </p:nvSpPr>
              <p:spPr bwMode="auto">
                <a:xfrm>
                  <a:off x="108783" y="7537140"/>
                  <a:ext cx="73025" cy="73025"/>
                </a:xfrm>
                <a:custGeom>
                  <a:avLst/>
                  <a:gdLst>
                    <a:gd name="T0" fmla="*/ 20 w 46"/>
                    <a:gd name="T1" fmla="*/ 46 h 46"/>
                    <a:gd name="T2" fmla="*/ 26 w 46"/>
                    <a:gd name="T3" fmla="*/ 42 h 46"/>
                    <a:gd name="T4" fmla="*/ 40 w 46"/>
                    <a:gd name="T5" fmla="*/ 34 h 46"/>
                    <a:gd name="T6" fmla="*/ 46 w 46"/>
                    <a:gd name="T7" fmla="*/ 32 h 46"/>
                    <a:gd name="T8" fmla="*/ 36 w 46"/>
                    <a:gd name="T9" fmla="*/ 0 h 46"/>
                    <a:gd name="T10" fmla="*/ 24 w 46"/>
                    <a:gd name="T11" fmla="*/ 6 h 46"/>
                    <a:gd name="T12" fmla="*/ 10 w 46"/>
                    <a:gd name="T13" fmla="*/ 14 h 46"/>
                    <a:gd name="T14" fmla="*/ 0 w 46"/>
                    <a:gd name="T15" fmla="*/ 20 h 46"/>
                    <a:gd name="T16" fmla="*/ 20 w 46"/>
                    <a:gd name="T17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20" y="46"/>
                      </a:moveTo>
                      <a:lnTo>
                        <a:pt x="26" y="42"/>
                      </a:lnTo>
                      <a:lnTo>
                        <a:pt x="40" y="34"/>
                      </a:lnTo>
                      <a:lnTo>
                        <a:pt x="46" y="32"/>
                      </a:lnTo>
                      <a:lnTo>
                        <a:pt x="36" y="0"/>
                      </a:lnTo>
                      <a:lnTo>
                        <a:pt x="24" y="6"/>
                      </a:lnTo>
                      <a:lnTo>
                        <a:pt x="10" y="14"/>
                      </a:lnTo>
                      <a:lnTo>
                        <a:pt x="0" y="20"/>
                      </a:lnTo>
                      <a:lnTo>
                        <a:pt x="20" y="46"/>
                      </a:lnTo>
                      <a:close/>
                    </a:path>
                  </a:pathLst>
                </a:custGeom>
                <a:solidFill>
                  <a:srgbClr val="6BC8F2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42" name="Freeform 117"/>
                <p:cNvSpPr>
                  <a:spLocks/>
                </p:cNvSpPr>
                <p:nvPr/>
              </p:nvSpPr>
              <p:spPr bwMode="auto">
                <a:xfrm>
                  <a:off x="175458" y="7476815"/>
                  <a:ext cx="73025" cy="73025"/>
                </a:xfrm>
                <a:custGeom>
                  <a:avLst/>
                  <a:gdLst>
                    <a:gd name="T0" fmla="*/ 32 w 46"/>
                    <a:gd name="T1" fmla="*/ 46 h 46"/>
                    <a:gd name="T2" fmla="*/ 34 w 46"/>
                    <a:gd name="T3" fmla="*/ 40 h 46"/>
                    <a:gd name="T4" fmla="*/ 44 w 46"/>
                    <a:gd name="T5" fmla="*/ 26 h 46"/>
                    <a:gd name="T6" fmla="*/ 46 w 46"/>
                    <a:gd name="T7" fmla="*/ 20 h 46"/>
                    <a:gd name="T8" fmla="*/ 22 w 46"/>
                    <a:gd name="T9" fmla="*/ 0 h 46"/>
                    <a:gd name="T10" fmla="*/ 16 w 46"/>
                    <a:gd name="T11" fmla="*/ 10 h 46"/>
                    <a:gd name="T12" fmla="*/ 6 w 46"/>
                    <a:gd name="T13" fmla="*/ 24 h 46"/>
                    <a:gd name="T14" fmla="*/ 0 w 46"/>
                    <a:gd name="T15" fmla="*/ 34 h 46"/>
                    <a:gd name="T16" fmla="*/ 32 w 46"/>
                    <a:gd name="T17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32" y="46"/>
                      </a:moveTo>
                      <a:lnTo>
                        <a:pt x="34" y="40"/>
                      </a:lnTo>
                      <a:lnTo>
                        <a:pt x="44" y="26"/>
                      </a:lnTo>
                      <a:lnTo>
                        <a:pt x="46" y="20"/>
                      </a:lnTo>
                      <a:lnTo>
                        <a:pt x="22" y="0"/>
                      </a:lnTo>
                      <a:lnTo>
                        <a:pt x="16" y="10"/>
                      </a:lnTo>
                      <a:lnTo>
                        <a:pt x="6" y="24"/>
                      </a:lnTo>
                      <a:lnTo>
                        <a:pt x="0" y="34"/>
                      </a:lnTo>
                      <a:lnTo>
                        <a:pt x="32" y="46"/>
                      </a:lnTo>
                      <a:close/>
                    </a:path>
                  </a:pathLst>
                </a:custGeom>
                <a:solidFill>
                  <a:srgbClr val="6BC8F2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43" name="Freeform 118"/>
                <p:cNvSpPr>
                  <a:spLocks/>
                </p:cNvSpPr>
                <p:nvPr/>
              </p:nvSpPr>
              <p:spPr bwMode="auto">
                <a:xfrm>
                  <a:off x="184983" y="7311715"/>
                  <a:ext cx="73025" cy="73025"/>
                </a:xfrm>
                <a:custGeom>
                  <a:avLst/>
                  <a:gdLst>
                    <a:gd name="T0" fmla="*/ 46 w 46"/>
                    <a:gd name="T1" fmla="*/ 26 h 46"/>
                    <a:gd name="T2" fmla="*/ 44 w 46"/>
                    <a:gd name="T3" fmla="*/ 20 h 46"/>
                    <a:gd name="T4" fmla="*/ 34 w 46"/>
                    <a:gd name="T5" fmla="*/ 6 h 46"/>
                    <a:gd name="T6" fmla="*/ 32 w 46"/>
                    <a:gd name="T7" fmla="*/ 0 h 46"/>
                    <a:gd name="T8" fmla="*/ 0 w 46"/>
                    <a:gd name="T9" fmla="*/ 10 h 46"/>
                    <a:gd name="T10" fmla="*/ 6 w 46"/>
                    <a:gd name="T11" fmla="*/ 22 h 46"/>
                    <a:gd name="T12" fmla="*/ 14 w 46"/>
                    <a:gd name="T13" fmla="*/ 36 h 46"/>
                    <a:gd name="T14" fmla="*/ 20 w 46"/>
                    <a:gd name="T15" fmla="*/ 46 h 46"/>
                    <a:gd name="T16" fmla="*/ 46 w 46"/>
                    <a:gd name="T17" fmla="*/ 2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46" y="26"/>
                      </a:moveTo>
                      <a:lnTo>
                        <a:pt x="44" y="20"/>
                      </a:lnTo>
                      <a:lnTo>
                        <a:pt x="34" y="6"/>
                      </a:lnTo>
                      <a:lnTo>
                        <a:pt x="32" y="0"/>
                      </a:lnTo>
                      <a:lnTo>
                        <a:pt x="0" y="10"/>
                      </a:lnTo>
                      <a:lnTo>
                        <a:pt x="6" y="22"/>
                      </a:lnTo>
                      <a:lnTo>
                        <a:pt x="14" y="36"/>
                      </a:lnTo>
                      <a:lnTo>
                        <a:pt x="20" y="46"/>
                      </a:lnTo>
                      <a:lnTo>
                        <a:pt x="46" y="26"/>
                      </a:lnTo>
                      <a:close/>
                    </a:path>
                  </a:pathLst>
                </a:custGeom>
                <a:solidFill>
                  <a:srgbClr val="6BC8F2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44" name="Freeform 119"/>
                <p:cNvSpPr>
                  <a:spLocks/>
                </p:cNvSpPr>
                <p:nvPr/>
              </p:nvSpPr>
              <p:spPr bwMode="auto">
                <a:xfrm>
                  <a:off x="124658" y="7245040"/>
                  <a:ext cx="73025" cy="73025"/>
                </a:xfrm>
                <a:custGeom>
                  <a:avLst/>
                  <a:gdLst>
                    <a:gd name="T0" fmla="*/ 46 w 46"/>
                    <a:gd name="T1" fmla="*/ 14 h 46"/>
                    <a:gd name="T2" fmla="*/ 40 w 46"/>
                    <a:gd name="T3" fmla="*/ 12 h 46"/>
                    <a:gd name="T4" fmla="*/ 26 w 46"/>
                    <a:gd name="T5" fmla="*/ 2 h 46"/>
                    <a:gd name="T6" fmla="*/ 20 w 46"/>
                    <a:gd name="T7" fmla="*/ 0 h 46"/>
                    <a:gd name="T8" fmla="*/ 0 w 46"/>
                    <a:gd name="T9" fmla="*/ 24 h 46"/>
                    <a:gd name="T10" fmla="*/ 10 w 46"/>
                    <a:gd name="T11" fmla="*/ 30 h 46"/>
                    <a:gd name="T12" fmla="*/ 24 w 46"/>
                    <a:gd name="T13" fmla="*/ 40 h 46"/>
                    <a:gd name="T14" fmla="*/ 34 w 46"/>
                    <a:gd name="T15" fmla="*/ 46 h 46"/>
                    <a:gd name="T16" fmla="*/ 46 w 46"/>
                    <a:gd name="T17" fmla="*/ 14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46" y="14"/>
                      </a:moveTo>
                      <a:lnTo>
                        <a:pt x="40" y="12"/>
                      </a:lnTo>
                      <a:lnTo>
                        <a:pt x="26" y="2"/>
                      </a:lnTo>
                      <a:lnTo>
                        <a:pt x="20" y="0"/>
                      </a:lnTo>
                      <a:lnTo>
                        <a:pt x="0" y="24"/>
                      </a:lnTo>
                      <a:lnTo>
                        <a:pt x="10" y="30"/>
                      </a:lnTo>
                      <a:lnTo>
                        <a:pt x="24" y="40"/>
                      </a:lnTo>
                      <a:lnTo>
                        <a:pt x="34" y="46"/>
                      </a:lnTo>
                      <a:lnTo>
                        <a:pt x="46" y="14"/>
                      </a:lnTo>
                      <a:close/>
                    </a:path>
                  </a:pathLst>
                </a:custGeom>
                <a:solidFill>
                  <a:srgbClr val="6BC8F2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45" name="Freeform 120"/>
                <p:cNvSpPr>
                  <a:spLocks noEditPoints="1"/>
                </p:cNvSpPr>
                <p:nvPr/>
              </p:nvSpPr>
              <p:spPr bwMode="auto">
                <a:xfrm>
                  <a:off x="-94417" y="7257740"/>
                  <a:ext cx="330200" cy="330200"/>
                </a:xfrm>
                <a:custGeom>
                  <a:avLst/>
                  <a:gdLst>
                    <a:gd name="T0" fmla="*/ 52 w 104"/>
                    <a:gd name="T1" fmla="*/ 104 h 104"/>
                    <a:gd name="T2" fmla="*/ 0 w 104"/>
                    <a:gd name="T3" fmla="*/ 52 h 104"/>
                    <a:gd name="T4" fmla="*/ 52 w 104"/>
                    <a:gd name="T5" fmla="*/ 0 h 104"/>
                    <a:gd name="T6" fmla="*/ 104 w 104"/>
                    <a:gd name="T7" fmla="*/ 52 h 104"/>
                    <a:gd name="T8" fmla="*/ 52 w 104"/>
                    <a:gd name="T9" fmla="*/ 104 h 104"/>
                    <a:gd name="T10" fmla="*/ 52 w 104"/>
                    <a:gd name="T11" fmla="*/ 15 h 104"/>
                    <a:gd name="T12" fmla="*/ 16 w 104"/>
                    <a:gd name="T13" fmla="*/ 52 h 104"/>
                    <a:gd name="T14" fmla="*/ 52 w 104"/>
                    <a:gd name="T15" fmla="*/ 88 h 104"/>
                    <a:gd name="T16" fmla="*/ 88 w 104"/>
                    <a:gd name="T17" fmla="*/ 52 h 104"/>
                    <a:gd name="T18" fmla="*/ 52 w 104"/>
                    <a:gd name="T19" fmla="*/ 15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4" h="104">
                      <a:moveTo>
                        <a:pt x="52" y="104"/>
                      </a:move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1" y="23"/>
                        <a:pt x="24" y="0"/>
                        <a:pt x="52" y="0"/>
                      </a:cubicBezTo>
                      <a:cubicBezTo>
                        <a:pt x="81" y="0"/>
                        <a:pt x="104" y="24"/>
                        <a:pt x="104" y="52"/>
                      </a:cubicBezTo>
                      <a:cubicBezTo>
                        <a:pt x="103" y="81"/>
                        <a:pt x="80" y="104"/>
                        <a:pt x="52" y="104"/>
                      </a:cubicBezTo>
                      <a:close/>
                      <a:moveTo>
                        <a:pt x="52" y="15"/>
                      </a:moveTo>
                      <a:cubicBezTo>
                        <a:pt x="32" y="15"/>
                        <a:pt x="16" y="32"/>
                        <a:pt x="16" y="52"/>
                      </a:cubicBezTo>
                      <a:cubicBezTo>
                        <a:pt x="16" y="72"/>
                        <a:pt x="32" y="88"/>
                        <a:pt x="52" y="88"/>
                      </a:cubicBezTo>
                      <a:cubicBezTo>
                        <a:pt x="72" y="89"/>
                        <a:pt x="88" y="72"/>
                        <a:pt x="88" y="52"/>
                      </a:cubicBezTo>
                      <a:cubicBezTo>
                        <a:pt x="88" y="32"/>
                        <a:pt x="72" y="16"/>
                        <a:pt x="52" y="15"/>
                      </a:cubicBezTo>
                      <a:close/>
                    </a:path>
                  </a:pathLst>
                </a:custGeom>
                <a:solidFill>
                  <a:srgbClr val="6BC8F2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46" name="Oval 121"/>
                <p:cNvSpPr>
                  <a:spLocks noChangeArrowheads="1"/>
                </p:cNvSpPr>
                <p:nvPr/>
              </p:nvSpPr>
              <p:spPr bwMode="auto">
                <a:xfrm>
                  <a:off x="833" y="7352990"/>
                  <a:ext cx="139700" cy="139700"/>
                </a:xfrm>
                <a:prstGeom prst="ellipse">
                  <a:avLst/>
                </a:prstGeom>
                <a:solidFill>
                  <a:srgbClr val="6BC8F2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</p:grpSp>
      </p:grpSp>
      <p:sp>
        <p:nvSpPr>
          <p:cNvPr id="5" name="TextBox 4"/>
          <p:cNvSpPr txBox="1"/>
          <p:nvPr/>
        </p:nvSpPr>
        <p:spPr>
          <a:xfrm>
            <a:off x="1515856" y="4433163"/>
            <a:ext cx="2549000" cy="739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Algorithm developer</a:t>
            </a:r>
          </a:p>
          <a:p>
            <a:pPr algn="ctr"/>
            <a:r>
              <a:rPr lang="en-US" altLang="ko-KR" dirty="0" smtClean="0"/>
              <a:t>Researcher</a:t>
            </a:r>
            <a:endParaRPr lang="ko-KR" alt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6928284" y="4433163"/>
            <a:ext cx="2549000" cy="415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SOLETOP</a:t>
            </a:r>
            <a:endParaRPr lang="ko-KR" altLang="en-US" dirty="0"/>
          </a:p>
        </p:txBody>
      </p:sp>
      <p:sp>
        <p:nvSpPr>
          <p:cNvPr id="56" name="오른쪽 화살표 55"/>
          <p:cNvSpPr/>
          <p:nvPr/>
        </p:nvSpPr>
        <p:spPr>
          <a:xfrm>
            <a:off x="4553871" y="2901707"/>
            <a:ext cx="2425702" cy="626264"/>
          </a:xfrm>
          <a:prstGeom prst="rightArrow">
            <a:avLst/>
          </a:prstGeom>
          <a:solidFill>
            <a:srgbClr val="E46C0A"/>
          </a:solidFill>
          <a:ln w="19050">
            <a:solidFill>
              <a:srgbClr val="E46C0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Requirements</a:t>
            </a:r>
            <a:endParaRPr lang="ko-KR" altLang="en-US" dirty="0"/>
          </a:p>
        </p:txBody>
      </p:sp>
      <p:sp>
        <p:nvSpPr>
          <p:cNvPr id="58" name="왼쪽 화살표 57"/>
          <p:cNvSpPr/>
          <p:nvPr/>
        </p:nvSpPr>
        <p:spPr>
          <a:xfrm>
            <a:off x="4553871" y="3785695"/>
            <a:ext cx="2262002" cy="601270"/>
          </a:xfrm>
          <a:prstGeom prst="leftArrow">
            <a:avLst/>
          </a:prstGeom>
          <a:solidFill>
            <a:srgbClr val="E46C0A"/>
          </a:solidFill>
          <a:ln w="19050">
            <a:solidFill>
              <a:srgbClr val="E46C0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/>
              <a:t>Maintenance</a:t>
            </a:r>
            <a:endParaRPr lang="ko-KR" altLang="en-US" dirty="0"/>
          </a:p>
        </p:txBody>
      </p:sp>
      <p:pic>
        <p:nvPicPr>
          <p:cNvPr id="67" name="그림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7366" y="4641072"/>
            <a:ext cx="1534057" cy="898153"/>
          </a:xfrm>
          <a:prstGeom prst="rect">
            <a:avLst/>
          </a:prstGeom>
        </p:spPr>
      </p:pic>
      <p:pic>
        <p:nvPicPr>
          <p:cNvPr id="72" name="그림 7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583" y="5638690"/>
            <a:ext cx="2146969" cy="1067851"/>
          </a:xfrm>
          <a:prstGeom prst="rect">
            <a:avLst/>
          </a:prstGeom>
        </p:spPr>
      </p:pic>
      <p:sp>
        <p:nvSpPr>
          <p:cNvPr id="57" name="Text Box 164"/>
          <p:cNvSpPr txBox="1">
            <a:spLocks noChangeArrowheads="1"/>
          </p:cNvSpPr>
          <p:nvPr/>
        </p:nvSpPr>
        <p:spPr>
          <a:xfrm>
            <a:off x="477844" y="669044"/>
            <a:ext cx="517193" cy="598305"/>
          </a:xfrm>
          <a:prstGeom prst="rect">
            <a:avLst/>
          </a:prstGeom>
          <a:noFill/>
        </p:spPr>
        <p:txBody>
          <a:bodyPr wrap="none" lIns="0" tIns="0" rIns="0" bIns="0" anchor="t" anchorCtr="0">
            <a:spAutoFit/>
          </a:bodyPr>
          <a:lstStyle>
            <a:defPPr>
              <a:defRPr lang="ko-KR"/>
            </a:defPPr>
            <a:lvl1pPr defTabSz="957709" fontAlgn="auto" latinLnBrk="0">
              <a:spcBef>
                <a:spcPts val="0"/>
              </a:spcBef>
              <a:spcAft>
                <a:spcPts val="0"/>
              </a:spcAft>
              <a:defRPr kumimoji="0" sz="2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10X10 Bold"/>
                <a:ea typeface="10X10 Bold"/>
                <a:cs typeface="ollehche_v2"/>
              </a:defRPr>
            </a:lvl1pPr>
          </a:lstStyle>
          <a:p>
            <a:pPr>
              <a:defRPr lang="ko-KR">
                <a:latin typeface="+mn-lt"/>
                <a:ea typeface="+mn-ea"/>
                <a:cs typeface="+mn-cs"/>
              </a:defRPr>
            </a:pPr>
            <a:r>
              <a:rPr lang="en-US" altLang="ko-KR" sz="3888" spc="-121" dirty="0" smtClean="0">
                <a:gradFill>
                  <a:gsLst>
                    <a:gs pos="35000">
                      <a:srgbClr val="4E5966"/>
                    </a:gs>
                    <a:gs pos="34000">
                      <a:srgbClr val="A3ADB9"/>
                    </a:gs>
                  </a:gsLst>
                  <a:lin ang="2400000" scaled="0"/>
                </a:gradFill>
                <a:latin typeface="+mn-ea"/>
                <a:ea typeface="+mn-ea"/>
              </a:rPr>
              <a:t>03</a:t>
            </a:r>
            <a:endParaRPr lang="ko-KR" altLang="en-US" sz="3888" spc="-121" dirty="0">
              <a:gradFill>
                <a:gsLst>
                  <a:gs pos="35000">
                    <a:srgbClr val="4E5966"/>
                  </a:gs>
                  <a:gs pos="34000">
                    <a:srgbClr val="A3ADB9"/>
                  </a:gs>
                </a:gsLst>
                <a:lin ang="2400000" scaled="0"/>
              </a:gradFill>
              <a:latin typeface="+mn-ea"/>
              <a:ea typeface="+mn-ea"/>
            </a:endParaRPr>
          </a:p>
        </p:txBody>
      </p:sp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58EA19B-10B9-4D99-B725-BE6D24A6132D}" type="slidenum">
              <a:rPr lang="ko-KR" altLang="en-US" smtClean="0">
                <a:solidFill>
                  <a:schemeClr val="bg1">
                    <a:lumMod val="65000"/>
                  </a:schemeClr>
                </a:solidFill>
              </a:rPr>
              <a:pPr algn="r"/>
              <a:t>14</a:t>
            </a:fld>
            <a:r>
              <a:rPr lang="ko-KR" altLang="en-US" smtClean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8899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Font typeface="+mj-lt"/>
              <a:buAutoNum type="romanUcPeriod" startAt="2"/>
            </a:pPr>
            <a:r>
              <a:rPr lang="en-US" altLang="ko-KR" dirty="0" smtClean="0"/>
              <a:t>Main</a:t>
            </a:r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ko-KR" dirty="0" smtClean="0"/>
              <a:t>Common Module</a:t>
            </a:r>
            <a:endParaRPr lang="ko-KR" altLang="en-US" dirty="0"/>
          </a:p>
        </p:txBody>
      </p:sp>
      <p:sp>
        <p:nvSpPr>
          <p:cNvPr id="45" name="직사각형 44"/>
          <p:cNvSpPr/>
          <p:nvPr/>
        </p:nvSpPr>
        <p:spPr>
          <a:xfrm>
            <a:off x="916654" y="1478016"/>
            <a:ext cx="288032" cy="45719"/>
          </a:xfrm>
          <a:prstGeom prst="rect">
            <a:avLst/>
          </a:prstGeom>
          <a:solidFill>
            <a:srgbClr val="1F468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6" name="Text Box 761"/>
          <p:cNvSpPr txBox="1">
            <a:spLocks noChangeArrowheads="1"/>
          </p:cNvSpPr>
          <p:nvPr/>
        </p:nvSpPr>
        <p:spPr bwMode="auto">
          <a:xfrm>
            <a:off x="915050" y="1555760"/>
            <a:ext cx="820863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>
              <a:defRPr>
                <a:ln w="127">
                  <a:solidFill>
                    <a:srgbClr val="DC595B">
                      <a:alpha val="1000"/>
                    </a:srgbClr>
                  </a:solidFill>
                </a:ln>
                <a:solidFill>
                  <a:srgbClr val="DC595B"/>
                </a:solidFill>
                <a:latin typeface="+mn-ea"/>
              </a:defRPr>
            </a:lvl1pPr>
          </a:lstStyle>
          <a:p>
            <a:pPr marL="0" lvl="1"/>
            <a:r>
              <a:rPr lang="en-US" altLang="ko-KR" sz="2000" dirty="0">
                <a:ln w="127">
                  <a:solidFill>
                    <a:srgbClr val="DC595B">
                      <a:alpha val="1000"/>
                    </a:srgbClr>
                  </a:solidFill>
                </a:ln>
                <a:solidFill>
                  <a:srgbClr val="1F4688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Monotype Sorts" pitchFamily="2" charset="2"/>
              </a:rPr>
              <a:t>Analysis of Algorithm Preferred </a:t>
            </a:r>
            <a:r>
              <a:rPr lang="en-US" altLang="ko-KR" sz="2000" dirty="0" smtClean="0">
                <a:ln w="127">
                  <a:solidFill>
                    <a:srgbClr val="DC595B">
                      <a:alpha val="1000"/>
                    </a:srgbClr>
                  </a:solidFill>
                </a:ln>
                <a:solidFill>
                  <a:srgbClr val="1F4688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Monotype Sorts" pitchFamily="2" charset="2"/>
              </a:rPr>
              <a:t>Relationships (1/2)</a:t>
            </a:r>
            <a:endParaRPr lang="en-US" altLang="ko-KR" sz="2000" dirty="0">
              <a:ln w="127">
                <a:solidFill>
                  <a:srgbClr val="DC595B">
                    <a:alpha val="1000"/>
                  </a:srgbClr>
                </a:solidFill>
              </a:ln>
              <a:solidFill>
                <a:srgbClr val="1F4688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sym typeface="Monotype Sorts" pitchFamily="2" charset="2"/>
            </a:endParaRPr>
          </a:p>
        </p:txBody>
      </p:sp>
      <p:pic>
        <p:nvPicPr>
          <p:cNvPr id="48" name="그림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297" y="2128640"/>
            <a:ext cx="7200000" cy="4865030"/>
          </a:xfrm>
          <a:prstGeom prst="rect">
            <a:avLst/>
          </a:prstGeom>
        </p:spPr>
      </p:pic>
      <p:sp>
        <p:nvSpPr>
          <p:cNvPr id="10" name="Text Box 164"/>
          <p:cNvSpPr txBox="1">
            <a:spLocks noChangeArrowheads="1"/>
          </p:cNvSpPr>
          <p:nvPr/>
        </p:nvSpPr>
        <p:spPr>
          <a:xfrm>
            <a:off x="477844" y="669044"/>
            <a:ext cx="517193" cy="598305"/>
          </a:xfrm>
          <a:prstGeom prst="rect">
            <a:avLst/>
          </a:prstGeom>
          <a:noFill/>
        </p:spPr>
        <p:txBody>
          <a:bodyPr wrap="none" lIns="0" tIns="0" rIns="0" bIns="0" anchor="t" anchorCtr="0">
            <a:spAutoFit/>
          </a:bodyPr>
          <a:lstStyle>
            <a:defPPr>
              <a:defRPr lang="ko-KR"/>
            </a:defPPr>
            <a:lvl1pPr defTabSz="957709" fontAlgn="auto" latinLnBrk="0">
              <a:spcBef>
                <a:spcPts val="0"/>
              </a:spcBef>
              <a:spcAft>
                <a:spcPts val="0"/>
              </a:spcAft>
              <a:defRPr kumimoji="0" sz="2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10X10 Bold"/>
                <a:ea typeface="10X10 Bold"/>
                <a:cs typeface="ollehche_v2"/>
              </a:defRPr>
            </a:lvl1pPr>
          </a:lstStyle>
          <a:p>
            <a:pPr>
              <a:defRPr lang="ko-KR">
                <a:latin typeface="+mn-lt"/>
                <a:ea typeface="+mn-ea"/>
                <a:cs typeface="+mn-cs"/>
              </a:defRPr>
            </a:pPr>
            <a:r>
              <a:rPr lang="en-US" altLang="ko-KR" sz="3888" spc="-121" dirty="0" smtClean="0">
                <a:gradFill>
                  <a:gsLst>
                    <a:gs pos="35000">
                      <a:srgbClr val="4E5966"/>
                    </a:gs>
                    <a:gs pos="34000">
                      <a:srgbClr val="A3ADB9"/>
                    </a:gs>
                  </a:gsLst>
                  <a:lin ang="2400000" scaled="0"/>
                </a:gradFill>
                <a:latin typeface="+mn-ea"/>
                <a:ea typeface="+mn-ea"/>
              </a:rPr>
              <a:t>04</a:t>
            </a:r>
            <a:endParaRPr lang="ko-KR" altLang="en-US" sz="3888" spc="-121" dirty="0">
              <a:gradFill>
                <a:gsLst>
                  <a:gs pos="35000">
                    <a:srgbClr val="4E5966"/>
                  </a:gs>
                  <a:gs pos="34000">
                    <a:srgbClr val="A3ADB9"/>
                  </a:gs>
                </a:gsLst>
                <a:lin ang="2400000" scaled="0"/>
              </a:gradFill>
              <a:latin typeface="+mn-ea"/>
              <a:ea typeface="+mn-ea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58EA19B-10B9-4D99-B725-BE6D24A6132D}" type="slidenum">
              <a:rPr lang="ko-KR" altLang="en-US" smtClean="0">
                <a:solidFill>
                  <a:schemeClr val="bg1">
                    <a:lumMod val="65000"/>
                  </a:schemeClr>
                </a:solidFill>
              </a:rPr>
              <a:pPr algn="r"/>
              <a:t>15</a:t>
            </a:fld>
            <a:r>
              <a:rPr lang="ko-KR" altLang="en-US" smtClean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833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Font typeface="+mj-lt"/>
              <a:buAutoNum type="romanUcPeriod" startAt="2"/>
            </a:pPr>
            <a:r>
              <a:rPr lang="en-US" altLang="ko-KR" dirty="0" smtClean="0"/>
              <a:t>Main</a:t>
            </a:r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ko-KR" dirty="0" smtClean="0"/>
              <a:t>Common Module</a:t>
            </a:r>
            <a:endParaRPr lang="ko-KR" altLang="en-US" dirty="0"/>
          </a:p>
        </p:txBody>
      </p:sp>
      <p:sp>
        <p:nvSpPr>
          <p:cNvPr id="45" name="직사각형 44"/>
          <p:cNvSpPr/>
          <p:nvPr/>
        </p:nvSpPr>
        <p:spPr>
          <a:xfrm>
            <a:off x="916654" y="1478016"/>
            <a:ext cx="288032" cy="45719"/>
          </a:xfrm>
          <a:prstGeom prst="rect">
            <a:avLst/>
          </a:prstGeom>
          <a:solidFill>
            <a:srgbClr val="1F468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6" name="Text Box 761"/>
          <p:cNvSpPr txBox="1">
            <a:spLocks noChangeArrowheads="1"/>
          </p:cNvSpPr>
          <p:nvPr/>
        </p:nvSpPr>
        <p:spPr bwMode="auto">
          <a:xfrm>
            <a:off x="915050" y="1555760"/>
            <a:ext cx="820863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>
              <a:defRPr>
                <a:ln w="127">
                  <a:solidFill>
                    <a:srgbClr val="DC595B">
                      <a:alpha val="1000"/>
                    </a:srgbClr>
                  </a:solidFill>
                </a:ln>
                <a:solidFill>
                  <a:srgbClr val="DC595B"/>
                </a:solidFill>
                <a:latin typeface="+mn-ea"/>
              </a:defRPr>
            </a:lvl1pPr>
          </a:lstStyle>
          <a:p>
            <a:pPr marL="0" lvl="1"/>
            <a:r>
              <a:rPr lang="en-US" altLang="ko-KR" sz="2000" dirty="0">
                <a:ln w="127">
                  <a:solidFill>
                    <a:srgbClr val="DC595B">
                      <a:alpha val="1000"/>
                    </a:srgbClr>
                  </a:solidFill>
                </a:ln>
                <a:solidFill>
                  <a:srgbClr val="1F4688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Monotype Sorts" pitchFamily="2" charset="2"/>
              </a:rPr>
              <a:t>Analysis of Algorithm Preferred </a:t>
            </a:r>
            <a:r>
              <a:rPr lang="en-US" altLang="ko-KR" sz="2000" dirty="0" smtClean="0">
                <a:ln w="127">
                  <a:solidFill>
                    <a:srgbClr val="DC595B">
                      <a:alpha val="1000"/>
                    </a:srgbClr>
                  </a:solidFill>
                </a:ln>
                <a:solidFill>
                  <a:srgbClr val="1F4688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Monotype Sorts" pitchFamily="2" charset="2"/>
              </a:rPr>
              <a:t>Relationships (2/2)</a:t>
            </a:r>
            <a:endParaRPr lang="en-US" altLang="ko-KR" sz="2000" dirty="0">
              <a:ln w="127">
                <a:solidFill>
                  <a:srgbClr val="DC595B">
                    <a:alpha val="1000"/>
                  </a:srgbClr>
                </a:solidFill>
              </a:ln>
              <a:solidFill>
                <a:srgbClr val="1F4688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sym typeface="Monotype Sorts" pitchFamily="2" charset="2"/>
            </a:endParaRPr>
          </a:p>
        </p:txBody>
      </p:sp>
      <p:sp>
        <p:nvSpPr>
          <p:cNvPr id="10" name="Text Box 164"/>
          <p:cNvSpPr txBox="1">
            <a:spLocks noChangeArrowheads="1"/>
          </p:cNvSpPr>
          <p:nvPr/>
        </p:nvSpPr>
        <p:spPr>
          <a:xfrm>
            <a:off x="477844" y="669044"/>
            <a:ext cx="517193" cy="598305"/>
          </a:xfrm>
          <a:prstGeom prst="rect">
            <a:avLst/>
          </a:prstGeom>
          <a:noFill/>
        </p:spPr>
        <p:txBody>
          <a:bodyPr wrap="none" lIns="0" tIns="0" rIns="0" bIns="0" anchor="t" anchorCtr="0">
            <a:spAutoFit/>
          </a:bodyPr>
          <a:lstStyle>
            <a:defPPr>
              <a:defRPr lang="ko-KR"/>
            </a:defPPr>
            <a:lvl1pPr defTabSz="957709" fontAlgn="auto" latinLnBrk="0">
              <a:spcBef>
                <a:spcPts val="0"/>
              </a:spcBef>
              <a:spcAft>
                <a:spcPts val="0"/>
              </a:spcAft>
              <a:defRPr kumimoji="0" sz="2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10X10 Bold"/>
                <a:ea typeface="10X10 Bold"/>
                <a:cs typeface="ollehche_v2"/>
              </a:defRPr>
            </a:lvl1pPr>
          </a:lstStyle>
          <a:p>
            <a:pPr>
              <a:defRPr lang="ko-KR">
                <a:latin typeface="+mn-lt"/>
                <a:ea typeface="+mn-ea"/>
                <a:cs typeface="+mn-cs"/>
              </a:defRPr>
            </a:pPr>
            <a:r>
              <a:rPr lang="en-US" altLang="ko-KR" sz="3888" spc="-121" dirty="0" smtClean="0">
                <a:gradFill>
                  <a:gsLst>
                    <a:gs pos="35000">
                      <a:srgbClr val="4E5966"/>
                    </a:gs>
                    <a:gs pos="34000">
                      <a:srgbClr val="A3ADB9"/>
                    </a:gs>
                  </a:gsLst>
                  <a:lin ang="2400000" scaled="0"/>
                </a:gradFill>
                <a:latin typeface="+mn-ea"/>
                <a:ea typeface="+mn-ea"/>
              </a:rPr>
              <a:t>04</a:t>
            </a:r>
            <a:endParaRPr lang="ko-KR" altLang="en-US" sz="3888" spc="-121" dirty="0">
              <a:gradFill>
                <a:gsLst>
                  <a:gs pos="35000">
                    <a:srgbClr val="4E5966"/>
                  </a:gs>
                  <a:gs pos="34000">
                    <a:srgbClr val="A3ADB9"/>
                  </a:gs>
                </a:gsLst>
                <a:lin ang="2400000" scaled="0"/>
              </a:gradFill>
              <a:latin typeface="+mn-ea"/>
              <a:ea typeface="+mn-ea"/>
            </a:endParaRPr>
          </a:p>
        </p:txBody>
      </p:sp>
      <p:graphicFrame>
        <p:nvGraphicFramePr>
          <p:cNvPr id="2" name="다이어그램 1"/>
          <p:cNvGraphicFramePr/>
          <p:nvPr>
            <p:extLst>
              <p:ext uri="{D42A27DB-BD31-4B8C-83A1-F6EECF244321}">
                <p14:modId xmlns:p14="http://schemas.microsoft.com/office/powerpoint/2010/main" val="604796679"/>
              </p:ext>
            </p:extLst>
          </p:nvPr>
        </p:nvGraphicFramePr>
        <p:xfrm>
          <a:off x="2110434" y="2282914"/>
          <a:ext cx="7272867" cy="4848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9" name="그림 48"/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003" y="2378067"/>
            <a:ext cx="545877" cy="545877"/>
          </a:xfrm>
          <a:prstGeom prst="rect">
            <a:avLst/>
          </a:prstGeom>
        </p:spPr>
      </p:pic>
      <p:grpSp>
        <p:nvGrpSpPr>
          <p:cNvPr id="52" name="그룹 51"/>
          <p:cNvGrpSpPr/>
          <p:nvPr/>
        </p:nvGrpSpPr>
        <p:grpSpPr>
          <a:xfrm>
            <a:off x="8691866" y="5273624"/>
            <a:ext cx="470149" cy="469548"/>
            <a:chOff x="6606670" y="7403952"/>
            <a:chExt cx="420211" cy="419675"/>
          </a:xfrm>
          <a:solidFill>
            <a:schemeClr val="bg1"/>
          </a:solidFill>
        </p:grpSpPr>
        <p:sp>
          <p:nvSpPr>
            <p:cNvPr id="53" name="Rectangle 376"/>
            <p:cNvSpPr>
              <a:spLocks noChangeArrowheads="1"/>
            </p:cNvSpPr>
            <p:nvPr/>
          </p:nvSpPr>
          <p:spPr bwMode="auto">
            <a:xfrm>
              <a:off x="6667772" y="7474702"/>
              <a:ext cx="181162" cy="6110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4" name="Freeform 377"/>
            <p:cNvSpPr>
              <a:spLocks noEditPoints="1"/>
            </p:cNvSpPr>
            <p:nvPr/>
          </p:nvSpPr>
          <p:spPr bwMode="auto">
            <a:xfrm>
              <a:off x="6606670" y="7403952"/>
              <a:ext cx="420211" cy="419675"/>
            </a:xfrm>
            <a:custGeom>
              <a:avLst/>
              <a:gdLst>
                <a:gd name="T0" fmla="*/ 392 w 392"/>
                <a:gd name="T1" fmla="*/ 354 h 391"/>
                <a:gd name="T2" fmla="*/ 362 w 392"/>
                <a:gd name="T3" fmla="*/ 324 h 391"/>
                <a:gd name="T4" fmla="*/ 362 w 392"/>
                <a:gd name="T5" fmla="*/ 0 h 391"/>
                <a:gd name="T6" fmla="*/ 0 w 392"/>
                <a:gd name="T7" fmla="*/ 0 h 391"/>
                <a:gd name="T8" fmla="*/ 0 w 392"/>
                <a:gd name="T9" fmla="*/ 339 h 391"/>
                <a:gd name="T10" fmla="*/ 304 w 392"/>
                <a:gd name="T11" fmla="*/ 339 h 391"/>
                <a:gd name="T12" fmla="*/ 356 w 392"/>
                <a:gd name="T13" fmla="*/ 390 h 391"/>
                <a:gd name="T14" fmla="*/ 382 w 392"/>
                <a:gd name="T15" fmla="*/ 379 h 391"/>
                <a:gd name="T16" fmla="*/ 392 w 392"/>
                <a:gd name="T17" fmla="*/ 354 h 391"/>
                <a:gd name="T18" fmla="*/ 24 w 392"/>
                <a:gd name="T19" fmla="*/ 315 h 391"/>
                <a:gd name="T20" fmla="*/ 24 w 392"/>
                <a:gd name="T21" fmla="*/ 33 h 391"/>
                <a:gd name="T22" fmla="*/ 337 w 392"/>
                <a:gd name="T23" fmla="*/ 33 h 391"/>
                <a:gd name="T24" fmla="*/ 337 w 392"/>
                <a:gd name="T25" fmla="*/ 300 h 391"/>
                <a:gd name="T26" fmla="*/ 316 w 392"/>
                <a:gd name="T27" fmla="*/ 278 h 391"/>
                <a:gd name="T28" fmla="*/ 306 w 392"/>
                <a:gd name="T29" fmla="*/ 284 h 391"/>
                <a:gd name="T30" fmla="*/ 291 w 392"/>
                <a:gd name="T31" fmla="*/ 270 h 391"/>
                <a:gd name="T32" fmla="*/ 282 w 392"/>
                <a:gd name="T33" fmla="*/ 162 h 391"/>
                <a:gd name="T34" fmla="*/ 169 w 392"/>
                <a:gd name="T35" fmla="*/ 157 h 391"/>
                <a:gd name="T36" fmla="*/ 57 w 392"/>
                <a:gd name="T37" fmla="*/ 157 h 391"/>
                <a:gd name="T38" fmla="*/ 57 w 392"/>
                <a:gd name="T39" fmla="*/ 179 h 391"/>
                <a:gd name="T40" fmla="*/ 151 w 392"/>
                <a:gd name="T41" fmla="*/ 179 h 391"/>
                <a:gd name="T42" fmla="*/ 139 w 392"/>
                <a:gd name="T43" fmla="*/ 214 h 391"/>
                <a:gd name="T44" fmla="*/ 57 w 392"/>
                <a:gd name="T45" fmla="*/ 214 h 391"/>
                <a:gd name="T46" fmla="*/ 57 w 392"/>
                <a:gd name="T47" fmla="*/ 235 h 391"/>
                <a:gd name="T48" fmla="*/ 140 w 392"/>
                <a:gd name="T49" fmla="*/ 235 h 391"/>
                <a:gd name="T50" fmla="*/ 155 w 392"/>
                <a:gd name="T51" fmla="*/ 271 h 391"/>
                <a:gd name="T52" fmla="*/ 57 w 392"/>
                <a:gd name="T53" fmla="*/ 271 h 391"/>
                <a:gd name="T54" fmla="*/ 57 w 392"/>
                <a:gd name="T55" fmla="*/ 292 h 391"/>
                <a:gd name="T56" fmla="*/ 178 w 392"/>
                <a:gd name="T57" fmla="*/ 292 h 391"/>
                <a:gd name="T58" fmla="*/ 271 w 392"/>
                <a:gd name="T59" fmla="*/ 289 h 391"/>
                <a:gd name="T60" fmla="*/ 285 w 392"/>
                <a:gd name="T61" fmla="*/ 303 h 391"/>
                <a:gd name="T62" fmla="*/ 280 w 392"/>
                <a:gd name="T63" fmla="*/ 315 h 391"/>
                <a:gd name="T64" fmla="*/ 24 w 392"/>
                <a:gd name="T65" fmla="*/ 315 h 391"/>
                <a:gd name="T66" fmla="*/ 177 w 392"/>
                <a:gd name="T67" fmla="*/ 267 h 391"/>
                <a:gd name="T68" fmla="*/ 177 w 392"/>
                <a:gd name="T69" fmla="*/ 175 h 391"/>
                <a:gd name="T70" fmla="*/ 268 w 392"/>
                <a:gd name="T71" fmla="*/ 175 h 391"/>
                <a:gd name="T72" fmla="*/ 268 w 392"/>
                <a:gd name="T73" fmla="*/ 267 h 391"/>
                <a:gd name="T74" fmla="*/ 177 w 392"/>
                <a:gd name="T75" fmla="*/ 267 h 391"/>
                <a:gd name="T76" fmla="*/ 177 w 392"/>
                <a:gd name="T77" fmla="*/ 267 h 391"/>
                <a:gd name="T78" fmla="*/ 177 w 392"/>
                <a:gd name="T79" fmla="*/ 267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92" h="391">
                  <a:moveTo>
                    <a:pt x="392" y="354"/>
                  </a:moveTo>
                  <a:cubicBezTo>
                    <a:pt x="362" y="324"/>
                    <a:pt x="362" y="324"/>
                    <a:pt x="362" y="324"/>
                  </a:cubicBezTo>
                  <a:cubicBezTo>
                    <a:pt x="362" y="0"/>
                    <a:pt x="362" y="0"/>
                    <a:pt x="36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304" y="339"/>
                    <a:pt x="304" y="339"/>
                    <a:pt x="304" y="339"/>
                  </a:cubicBezTo>
                  <a:cubicBezTo>
                    <a:pt x="356" y="390"/>
                    <a:pt x="356" y="390"/>
                    <a:pt x="356" y="390"/>
                  </a:cubicBezTo>
                  <a:cubicBezTo>
                    <a:pt x="356" y="390"/>
                    <a:pt x="372" y="391"/>
                    <a:pt x="382" y="379"/>
                  </a:cubicBezTo>
                  <a:cubicBezTo>
                    <a:pt x="392" y="368"/>
                    <a:pt x="392" y="354"/>
                    <a:pt x="392" y="354"/>
                  </a:cubicBezTo>
                  <a:close/>
                  <a:moveTo>
                    <a:pt x="24" y="315"/>
                  </a:moveTo>
                  <a:cubicBezTo>
                    <a:pt x="24" y="33"/>
                    <a:pt x="24" y="33"/>
                    <a:pt x="24" y="33"/>
                  </a:cubicBezTo>
                  <a:cubicBezTo>
                    <a:pt x="337" y="33"/>
                    <a:pt x="337" y="33"/>
                    <a:pt x="337" y="33"/>
                  </a:cubicBezTo>
                  <a:cubicBezTo>
                    <a:pt x="337" y="300"/>
                    <a:pt x="337" y="300"/>
                    <a:pt x="337" y="300"/>
                  </a:cubicBezTo>
                  <a:cubicBezTo>
                    <a:pt x="316" y="278"/>
                    <a:pt x="316" y="278"/>
                    <a:pt x="316" y="278"/>
                  </a:cubicBezTo>
                  <a:cubicBezTo>
                    <a:pt x="306" y="284"/>
                    <a:pt x="306" y="284"/>
                    <a:pt x="306" y="284"/>
                  </a:cubicBezTo>
                  <a:cubicBezTo>
                    <a:pt x="291" y="270"/>
                    <a:pt x="291" y="270"/>
                    <a:pt x="291" y="270"/>
                  </a:cubicBezTo>
                  <a:cubicBezTo>
                    <a:pt x="314" y="237"/>
                    <a:pt x="311" y="191"/>
                    <a:pt x="282" y="162"/>
                  </a:cubicBezTo>
                  <a:cubicBezTo>
                    <a:pt x="251" y="131"/>
                    <a:pt x="202" y="129"/>
                    <a:pt x="169" y="157"/>
                  </a:cubicBezTo>
                  <a:cubicBezTo>
                    <a:pt x="57" y="157"/>
                    <a:pt x="57" y="157"/>
                    <a:pt x="57" y="157"/>
                  </a:cubicBezTo>
                  <a:cubicBezTo>
                    <a:pt x="57" y="179"/>
                    <a:pt x="57" y="179"/>
                    <a:pt x="57" y="179"/>
                  </a:cubicBezTo>
                  <a:cubicBezTo>
                    <a:pt x="151" y="179"/>
                    <a:pt x="151" y="179"/>
                    <a:pt x="151" y="179"/>
                  </a:cubicBezTo>
                  <a:cubicBezTo>
                    <a:pt x="144" y="190"/>
                    <a:pt x="140" y="202"/>
                    <a:pt x="139" y="214"/>
                  </a:cubicBezTo>
                  <a:cubicBezTo>
                    <a:pt x="57" y="214"/>
                    <a:pt x="57" y="214"/>
                    <a:pt x="57" y="214"/>
                  </a:cubicBezTo>
                  <a:cubicBezTo>
                    <a:pt x="57" y="235"/>
                    <a:pt x="57" y="235"/>
                    <a:pt x="57" y="235"/>
                  </a:cubicBezTo>
                  <a:cubicBezTo>
                    <a:pt x="140" y="235"/>
                    <a:pt x="140" y="235"/>
                    <a:pt x="140" y="235"/>
                  </a:cubicBezTo>
                  <a:cubicBezTo>
                    <a:pt x="142" y="248"/>
                    <a:pt x="147" y="260"/>
                    <a:pt x="155" y="271"/>
                  </a:cubicBezTo>
                  <a:cubicBezTo>
                    <a:pt x="57" y="271"/>
                    <a:pt x="57" y="271"/>
                    <a:pt x="57" y="271"/>
                  </a:cubicBezTo>
                  <a:cubicBezTo>
                    <a:pt x="57" y="292"/>
                    <a:pt x="57" y="292"/>
                    <a:pt x="57" y="292"/>
                  </a:cubicBezTo>
                  <a:cubicBezTo>
                    <a:pt x="178" y="292"/>
                    <a:pt x="178" y="292"/>
                    <a:pt x="178" y="292"/>
                  </a:cubicBezTo>
                  <a:cubicBezTo>
                    <a:pt x="207" y="310"/>
                    <a:pt x="244" y="309"/>
                    <a:pt x="271" y="289"/>
                  </a:cubicBezTo>
                  <a:cubicBezTo>
                    <a:pt x="285" y="303"/>
                    <a:pt x="285" y="303"/>
                    <a:pt x="285" y="303"/>
                  </a:cubicBezTo>
                  <a:cubicBezTo>
                    <a:pt x="280" y="315"/>
                    <a:pt x="280" y="315"/>
                    <a:pt x="280" y="315"/>
                  </a:cubicBezTo>
                  <a:lnTo>
                    <a:pt x="24" y="315"/>
                  </a:lnTo>
                  <a:close/>
                  <a:moveTo>
                    <a:pt x="177" y="267"/>
                  </a:moveTo>
                  <a:cubicBezTo>
                    <a:pt x="152" y="242"/>
                    <a:pt x="152" y="201"/>
                    <a:pt x="177" y="175"/>
                  </a:cubicBezTo>
                  <a:cubicBezTo>
                    <a:pt x="202" y="150"/>
                    <a:pt x="243" y="150"/>
                    <a:pt x="268" y="175"/>
                  </a:cubicBezTo>
                  <a:cubicBezTo>
                    <a:pt x="294" y="201"/>
                    <a:pt x="294" y="242"/>
                    <a:pt x="268" y="267"/>
                  </a:cubicBezTo>
                  <a:cubicBezTo>
                    <a:pt x="243" y="292"/>
                    <a:pt x="202" y="292"/>
                    <a:pt x="177" y="267"/>
                  </a:cubicBezTo>
                  <a:close/>
                  <a:moveTo>
                    <a:pt x="177" y="267"/>
                  </a:moveTo>
                  <a:cubicBezTo>
                    <a:pt x="177" y="267"/>
                    <a:pt x="177" y="267"/>
                    <a:pt x="177" y="26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5" name="Freeform 378"/>
            <p:cNvSpPr>
              <a:spLocks noEditPoints="1"/>
            </p:cNvSpPr>
            <p:nvPr/>
          </p:nvSpPr>
          <p:spPr bwMode="auto">
            <a:xfrm>
              <a:off x="6872518" y="7474702"/>
              <a:ext cx="60030" cy="61102"/>
            </a:xfrm>
            <a:custGeom>
              <a:avLst/>
              <a:gdLst>
                <a:gd name="T0" fmla="*/ 0 w 56"/>
                <a:gd name="T1" fmla="*/ 0 h 57"/>
                <a:gd name="T2" fmla="*/ 0 w 56"/>
                <a:gd name="T3" fmla="*/ 57 h 57"/>
                <a:gd name="T4" fmla="*/ 56 w 56"/>
                <a:gd name="T5" fmla="*/ 57 h 57"/>
                <a:gd name="T6" fmla="*/ 56 w 56"/>
                <a:gd name="T7" fmla="*/ 0 h 57"/>
                <a:gd name="T8" fmla="*/ 0 w 56"/>
                <a:gd name="T9" fmla="*/ 0 h 57"/>
                <a:gd name="T10" fmla="*/ 28 w 56"/>
                <a:gd name="T11" fmla="*/ 42 h 57"/>
                <a:gd name="T12" fmla="*/ 14 w 56"/>
                <a:gd name="T13" fmla="*/ 28 h 57"/>
                <a:gd name="T14" fmla="*/ 28 w 56"/>
                <a:gd name="T15" fmla="*/ 14 h 57"/>
                <a:gd name="T16" fmla="*/ 42 w 56"/>
                <a:gd name="T17" fmla="*/ 28 h 57"/>
                <a:gd name="T18" fmla="*/ 28 w 56"/>
                <a:gd name="T19" fmla="*/ 42 h 57"/>
                <a:gd name="T20" fmla="*/ 28 w 56"/>
                <a:gd name="T21" fmla="*/ 42 h 57"/>
                <a:gd name="T22" fmla="*/ 28 w 56"/>
                <a:gd name="T23" fmla="*/ 4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57">
                  <a:moveTo>
                    <a:pt x="0" y="0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56" y="57"/>
                    <a:pt x="56" y="57"/>
                    <a:pt x="56" y="57"/>
                  </a:cubicBezTo>
                  <a:cubicBezTo>
                    <a:pt x="56" y="0"/>
                    <a:pt x="56" y="0"/>
                    <a:pt x="56" y="0"/>
                  </a:cubicBezTo>
                  <a:lnTo>
                    <a:pt x="0" y="0"/>
                  </a:lnTo>
                  <a:close/>
                  <a:moveTo>
                    <a:pt x="28" y="42"/>
                  </a:moveTo>
                  <a:cubicBezTo>
                    <a:pt x="20" y="42"/>
                    <a:pt x="14" y="36"/>
                    <a:pt x="14" y="28"/>
                  </a:cubicBezTo>
                  <a:cubicBezTo>
                    <a:pt x="14" y="20"/>
                    <a:pt x="20" y="14"/>
                    <a:pt x="28" y="14"/>
                  </a:cubicBezTo>
                  <a:cubicBezTo>
                    <a:pt x="36" y="14"/>
                    <a:pt x="42" y="20"/>
                    <a:pt x="42" y="28"/>
                  </a:cubicBezTo>
                  <a:cubicBezTo>
                    <a:pt x="42" y="36"/>
                    <a:pt x="36" y="42"/>
                    <a:pt x="28" y="42"/>
                  </a:cubicBezTo>
                  <a:close/>
                  <a:moveTo>
                    <a:pt x="28" y="42"/>
                  </a:moveTo>
                  <a:cubicBezTo>
                    <a:pt x="28" y="42"/>
                    <a:pt x="28" y="42"/>
                    <a:pt x="28" y="4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6" name="그림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0565" y="6032849"/>
            <a:ext cx="2182736" cy="12384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55795" y="3215991"/>
            <a:ext cx="2127506" cy="1239568"/>
          </a:xfrm>
          <a:prstGeom prst="rect">
            <a:avLst/>
          </a:prstGeom>
        </p:spPr>
      </p:pic>
      <p:sp>
        <p:nvSpPr>
          <p:cNvPr id="60" name="슬라이드 번호 개체 틀 5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58EA19B-10B9-4D99-B725-BE6D24A6132D}" type="slidenum">
              <a:rPr lang="ko-KR" altLang="en-US" smtClean="0">
                <a:solidFill>
                  <a:schemeClr val="bg1">
                    <a:lumMod val="65000"/>
                  </a:schemeClr>
                </a:solidFill>
              </a:rPr>
              <a:pPr algn="r"/>
              <a:t>16</a:t>
            </a:fld>
            <a:r>
              <a:rPr lang="ko-KR" altLang="en-US" smtClean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0327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Font typeface="+mj-lt"/>
              <a:buAutoNum type="romanUcPeriod" startAt="2"/>
            </a:pPr>
            <a:r>
              <a:rPr lang="en-US" altLang="ko-KR" dirty="0" smtClean="0"/>
              <a:t>Main</a:t>
            </a:r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ko-KR" dirty="0" smtClean="0"/>
              <a:t>Common Module</a:t>
            </a:r>
            <a:endParaRPr lang="ko-KR" altLang="en-US" dirty="0"/>
          </a:p>
        </p:txBody>
      </p:sp>
      <p:grpSp>
        <p:nvGrpSpPr>
          <p:cNvPr id="8" name="그룹 7"/>
          <p:cNvGrpSpPr/>
          <p:nvPr/>
        </p:nvGrpSpPr>
        <p:grpSpPr>
          <a:xfrm>
            <a:off x="1009766" y="4461906"/>
            <a:ext cx="8889770" cy="2156796"/>
            <a:chOff x="642920" y="3934565"/>
            <a:chExt cx="7839111" cy="1901890"/>
          </a:xfrm>
        </p:grpSpPr>
        <p:grpSp>
          <p:nvGrpSpPr>
            <p:cNvPr id="9" name="그룹 8"/>
            <p:cNvGrpSpPr/>
            <p:nvPr/>
          </p:nvGrpSpPr>
          <p:grpSpPr>
            <a:xfrm>
              <a:off x="896258" y="4278718"/>
              <a:ext cx="7332434" cy="1334161"/>
              <a:chOff x="955728" y="3820643"/>
              <a:chExt cx="7332434" cy="1334161"/>
            </a:xfrm>
          </p:grpSpPr>
          <p:grpSp>
            <p:nvGrpSpPr>
              <p:cNvPr id="16" name="그룹 15"/>
              <p:cNvGrpSpPr/>
              <p:nvPr/>
            </p:nvGrpSpPr>
            <p:grpSpPr>
              <a:xfrm>
                <a:off x="955728" y="3820643"/>
                <a:ext cx="1334161" cy="1334161"/>
                <a:chOff x="704519" y="3820643"/>
                <a:chExt cx="1334161" cy="1334161"/>
              </a:xfrm>
            </p:grpSpPr>
            <p:grpSp>
              <p:nvGrpSpPr>
                <p:cNvPr id="37" name="그룹 36"/>
                <p:cNvGrpSpPr/>
                <p:nvPr/>
              </p:nvGrpSpPr>
              <p:grpSpPr>
                <a:xfrm>
                  <a:off x="704519" y="3820643"/>
                  <a:ext cx="1334161" cy="1334161"/>
                  <a:chOff x="1175658" y="4039438"/>
                  <a:chExt cx="1276140" cy="1276140"/>
                </a:xfrm>
              </p:grpSpPr>
              <p:sp>
                <p:nvSpPr>
                  <p:cNvPr id="39" name="타원 38"/>
                  <p:cNvSpPr/>
                  <p:nvPr/>
                </p:nvSpPr>
                <p:spPr>
                  <a:xfrm>
                    <a:off x="1175658" y="4039438"/>
                    <a:ext cx="1276140" cy="1276140"/>
                  </a:xfrm>
                  <a:prstGeom prst="ellipse">
                    <a:avLst/>
                  </a:prstGeom>
                  <a:solidFill>
                    <a:srgbClr val="3C4457"/>
                  </a:solidFill>
                  <a:ln w="1270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384"/>
                  </a:p>
                </p:txBody>
              </p:sp>
              <p:sp>
                <p:nvSpPr>
                  <p:cNvPr id="40" name="타원 39"/>
                  <p:cNvSpPr/>
                  <p:nvPr/>
                </p:nvSpPr>
                <p:spPr>
                  <a:xfrm>
                    <a:off x="1286190" y="4157754"/>
                    <a:ext cx="1055076" cy="1039508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  <a:effectLst>
                    <a:innerShdw blurRad="50800" dist="38100" dir="16200000">
                      <a:prstClr val="black">
                        <a:alpha val="20000"/>
                      </a:prstClr>
                    </a:inn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384"/>
                  </a:p>
                </p:txBody>
              </p:sp>
            </p:grpSp>
            <p:sp>
              <p:nvSpPr>
                <p:cNvPr id="38" name="TextBox 37"/>
                <p:cNvSpPr txBox="1"/>
                <p:nvPr/>
              </p:nvSpPr>
              <p:spPr>
                <a:xfrm>
                  <a:off x="707814" y="4229893"/>
                  <a:ext cx="1327571" cy="515662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ko-KR" sz="1600" kern="0" spc="-57" dirty="0" smtClean="0">
                      <a:solidFill>
                        <a:srgbClr val="323232"/>
                      </a:solidFill>
                      <a:latin typeface="KoPub돋움체 Medium" pitchFamily="18" charset="-127"/>
                      <a:ea typeface="KoPub돋움체 Medium" pitchFamily="18" charset="-127"/>
                    </a:rPr>
                    <a:t>Input</a:t>
                  </a:r>
                </a:p>
                <a:p>
                  <a:pPr algn="ctr"/>
                  <a:r>
                    <a:rPr lang="en-US" altLang="ko-KR" sz="1600" kern="0" spc="-57" dirty="0" smtClean="0">
                      <a:solidFill>
                        <a:srgbClr val="323232"/>
                      </a:solidFill>
                      <a:latin typeface="KoPub돋움체 Medium" pitchFamily="18" charset="-127"/>
                      <a:ea typeface="KoPub돋움체 Medium" pitchFamily="18" charset="-127"/>
                    </a:rPr>
                    <a:t>/Output</a:t>
                  </a:r>
                  <a:endParaRPr lang="ko-KR" altLang="en-US" sz="1600" kern="0" spc="-57" dirty="0">
                    <a:solidFill>
                      <a:srgbClr val="323232"/>
                    </a:solidFill>
                    <a:latin typeface="KoPub돋움체 Medium" pitchFamily="18" charset="-127"/>
                    <a:ea typeface="KoPub돋움체 Medium" pitchFamily="18" charset="-127"/>
                  </a:endParaRPr>
                </a:p>
              </p:txBody>
            </p:sp>
          </p:grpSp>
          <p:grpSp>
            <p:nvGrpSpPr>
              <p:cNvPr id="17" name="그룹 16"/>
              <p:cNvGrpSpPr/>
              <p:nvPr/>
            </p:nvGrpSpPr>
            <p:grpSpPr>
              <a:xfrm>
                <a:off x="2455296" y="3820643"/>
                <a:ext cx="1334161" cy="1334161"/>
                <a:chOff x="2462981" y="3820643"/>
                <a:chExt cx="1334161" cy="1334161"/>
              </a:xfrm>
            </p:grpSpPr>
            <p:grpSp>
              <p:nvGrpSpPr>
                <p:cNvPr id="33" name="그룹 32"/>
                <p:cNvGrpSpPr/>
                <p:nvPr/>
              </p:nvGrpSpPr>
              <p:grpSpPr>
                <a:xfrm>
                  <a:off x="2462981" y="3820643"/>
                  <a:ext cx="1334161" cy="1334161"/>
                  <a:chOff x="1175658" y="4039438"/>
                  <a:chExt cx="1276140" cy="1276140"/>
                </a:xfrm>
              </p:grpSpPr>
              <p:sp>
                <p:nvSpPr>
                  <p:cNvPr id="35" name="타원 34"/>
                  <p:cNvSpPr/>
                  <p:nvPr/>
                </p:nvSpPr>
                <p:spPr>
                  <a:xfrm>
                    <a:off x="1175658" y="4039438"/>
                    <a:ext cx="1276140" cy="1276140"/>
                  </a:xfrm>
                  <a:prstGeom prst="ellipse">
                    <a:avLst/>
                  </a:prstGeom>
                  <a:solidFill>
                    <a:srgbClr val="68738A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6" name="타원 35"/>
                  <p:cNvSpPr/>
                  <p:nvPr/>
                </p:nvSpPr>
                <p:spPr>
                  <a:xfrm>
                    <a:off x="1286190" y="4157754"/>
                    <a:ext cx="1055076" cy="1039508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  <a:effectLst>
                    <a:innerShdw blurRad="50800" dist="38100" dir="16200000">
                      <a:prstClr val="black">
                        <a:alpha val="20000"/>
                      </a:prstClr>
                    </a:inn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384"/>
                  </a:p>
                </p:txBody>
              </p:sp>
            </p:grpSp>
            <p:sp>
              <p:nvSpPr>
                <p:cNvPr id="34" name="TextBox 33"/>
                <p:cNvSpPr txBox="1"/>
                <p:nvPr/>
              </p:nvSpPr>
              <p:spPr>
                <a:xfrm>
                  <a:off x="2466276" y="4352022"/>
                  <a:ext cx="1327571" cy="271402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ko-KR" sz="1400" kern="0" spc="-57" dirty="0" smtClean="0">
                      <a:solidFill>
                        <a:srgbClr val="323232"/>
                      </a:solidFill>
                      <a:latin typeface="KoPub돋움체 Medium" pitchFamily="18" charset="-127"/>
                      <a:ea typeface="KoPub돋움체 Medium" pitchFamily="18" charset="-127"/>
                    </a:rPr>
                    <a:t>Same Function</a:t>
                  </a:r>
                  <a:endParaRPr lang="ko-KR" altLang="en-US" sz="1400" kern="0" spc="-57" dirty="0">
                    <a:solidFill>
                      <a:srgbClr val="323232"/>
                    </a:solidFill>
                    <a:latin typeface="KoPub돋움체 Medium" pitchFamily="18" charset="-127"/>
                    <a:ea typeface="KoPub돋움체 Medium" pitchFamily="18" charset="-127"/>
                  </a:endParaRPr>
                </a:p>
              </p:txBody>
            </p:sp>
          </p:grpSp>
          <p:grpSp>
            <p:nvGrpSpPr>
              <p:cNvPr id="18" name="그룹 17"/>
              <p:cNvGrpSpPr/>
              <p:nvPr/>
            </p:nvGrpSpPr>
            <p:grpSpPr>
              <a:xfrm>
                <a:off x="3954864" y="3820643"/>
                <a:ext cx="1334161" cy="1334161"/>
                <a:chOff x="4231491" y="3820643"/>
                <a:chExt cx="1334161" cy="1334161"/>
              </a:xfrm>
            </p:grpSpPr>
            <p:grpSp>
              <p:nvGrpSpPr>
                <p:cNvPr id="29" name="그룹 28"/>
                <p:cNvGrpSpPr/>
                <p:nvPr/>
              </p:nvGrpSpPr>
              <p:grpSpPr>
                <a:xfrm>
                  <a:off x="4231491" y="3820643"/>
                  <a:ext cx="1334161" cy="1334161"/>
                  <a:chOff x="1175658" y="4039438"/>
                  <a:chExt cx="1276140" cy="1276140"/>
                </a:xfrm>
              </p:grpSpPr>
              <p:sp>
                <p:nvSpPr>
                  <p:cNvPr id="31" name="타원 30"/>
                  <p:cNvSpPr/>
                  <p:nvPr/>
                </p:nvSpPr>
                <p:spPr>
                  <a:xfrm>
                    <a:off x="1175658" y="4039438"/>
                    <a:ext cx="1276140" cy="1276140"/>
                  </a:xfrm>
                  <a:prstGeom prst="ellipse">
                    <a:avLst/>
                  </a:prstGeom>
                  <a:solidFill>
                    <a:srgbClr val="3C4457"/>
                  </a:solidFill>
                  <a:ln w="1270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384"/>
                  </a:p>
                </p:txBody>
              </p:sp>
              <p:sp>
                <p:nvSpPr>
                  <p:cNvPr id="32" name="타원 31"/>
                  <p:cNvSpPr/>
                  <p:nvPr/>
                </p:nvSpPr>
                <p:spPr>
                  <a:xfrm>
                    <a:off x="1286190" y="4157754"/>
                    <a:ext cx="1055076" cy="1039508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  <a:effectLst>
                    <a:innerShdw blurRad="50800" dist="38100" dir="16200000">
                      <a:prstClr val="black">
                        <a:alpha val="20000"/>
                      </a:prstClr>
                    </a:inn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384"/>
                  </a:p>
                </p:txBody>
              </p:sp>
            </p:grpSp>
            <p:sp>
              <p:nvSpPr>
                <p:cNvPr id="30" name="TextBox 29"/>
                <p:cNvSpPr txBox="1"/>
                <p:nvPr/>
              </p:nvSpPr>
              <p:spPr>
                <a:xfrm>
                  <a:off x="4234786" y="4257033"/>
                  <a:ext cx="1327571" cy="461382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ko-KR" sz="1400" kern="0" spc="-57" dirty="0" smtClean="0">
                      <a:solidFill>
                        <a:srgbClr val="323232"/>
                      </a:solidFill>
                      <a:latin typeface="KoPub돋움체 Medium" pitchFamily="18" charset="-127"/>
                      <a:ea typeface="KoPub돋움체 Medium" pitchFamily="18" charset="-127"/>
                    </a:rPr>
                    <a:t>Exception</a:t>
                  </a:r>
                </a:p>
                <a:p>
                  <a:pPr algn="ctr"/>
                  <a:r>
                    <a:rPr lang="en-US" altLang="ko-KR" sz="1400" kern="0" spc="-57" dirty="0" smtClean="0">
                      <a:solidFill>
                        <a:srgbClr val="323232"/>
                      </a:solidFill>
                      <a:latin typeface="KoPub돋움체 Medium" pitchFamily="18" charset="-127"/>
                      <a:ea typeface="KoPub돋움체 Medium" pitchFamily="18" charset="-127"/>
                    </a:rPr>
                    <a:t>processing</a:t>
                  </a:r>
                  <a:endParaRPr lang="ko-KR" altLang="en-US" sz="1400" kern="0" spc="-57" dirty="0">
                    <a:solidFill>
                      <a:srgbClr val="323232"/>
                    </a:solidFill>
                    <a:latin typeface="KoPub돋움체 Medium" pitchFamily="18" charset="-127"/>
                    <a:ea typeface="KoPub돋움체 Medium" pitchFamily="18" charset="-127"/>
                  </a:endParaRPr>
                </a:p>
              </p:txBody>
            </p:sp>
          </p:grpSp>
          <p:grpSp>
            <p:nvGrpSpPr>
              <p:cNvPr id="19" name="그룹 18"/>
              <p:cNvGrpSpPr/>
              <p:nvPr/>
            </p:nvGrpSpPr>
            <p:grpSpPr>
              <a:xfrm>
                <a:off x="5454432" y="3820643"/>
                <a:ext cx="1334161" cy="1334161"/>
                <a:chOff x="5939711" y="3820643"/>
                <a:chExt cx="1334161" cy="1334161"/>
              </a:xfrm>
            </p:grpSpPr>
            <p:grpSp>
              <p:nvGrpSpPr>
                <p:cNvPr id="25" name="그룹 24"/>
                <p:cNvGrpSpPr/>
                <p:nvPr/>
              </p:nvGrpSpPr>
              <p:grpSpPr>
                <a:xfrm>
                  <a:off x="5939711" y="3820643"/>
                  <a:ext cx="1334161" cy="1334161"/>
                  <a:chOff x="1175658" y="4039438"/>
                  <a:chExt cx="1276140" cy="1276140"/>
                </a:xfrm>
              </p:grpSpPr>
              <p:sp>
                <p:nvSpPr>
                  <p:cNvPr id="27" name="타원 26"/>
                  <p:cNvSpPr/>
                  <p:nvPr/>
                </p:nvSpPr>
                <p:spPr>
                  <a:xfrm>
                    <a:off x="1175658" y="4039438"/>
                    <a:ext cx="1276140" cy="1276140"/>
                  </a:xfrm>
                  <a:prstGeom prst="ellipse">
                    <a:avLst/>
                  </a:prstGeom>
                  <a:solidFill>
                    <a:srgbClr val="68738A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8" name="타원 27"/>
                  <p:cNvSpPr/>
                  <p:nvPr/>
                </p:nvSpPr>
                <p:spPr>
                  <a:xfrm>
                    <a:off x="1286190" y="4157754"/>
                    <a:ext cx="1055076" cy="1039508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  <a:effectLst>
                    <a:innerShdw blurRad="50800" dist="38100" dir="16200000">
                      <a:prstClr val="black">
                        <a:alpha val="20000"/>
                      </a:prstClr>
                    </a:inn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384"/>
                  </a:p>
                </p:txBody>
              </p:sp>
            </p:grpSp>
            <p:sp>
              <p:nvSpPr>
                <p:cNvPr id="26" name="TextBox 25"/>
                <p:cNvSpPr txBox="1"/>
                <p:nvPr/>
              </p:nvSpPr>
              <p:spPr>
                <a:xfrm>
                  <a:off x="5943006" y="4352022"/>
                  <a:ext cx="1327571" cy="271402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ko-KR" sz="1400" kern="0" spc="-57" dirty="0" smtClean="0">
                      <a:solidFill>
                        <a:srgbClr val="323232"/>
                      </a:solidFill>
                      <a:latin typeface="KoPub돋움체 Medium" pitchFamily="18" charset="-127"/>
                      <a:ea typeface="KoPub돋움체 Medium" pitchFamily="18" charset="-127"/>
                    </a:rPr>
                    <a:t>Basic calculation</a:t>
                  </a:r>
                  <a:endParaRPr lang="ko-KR" altLang="en-US" sz="1400" kern="0" spc="-57" dirty="0">
                    <a:solidFill>
                      <a:srgbClr val="323232"/>
                    </a:solidFill>
                    <a:latin typeface="KoPub돋움체 Medium" pitchFamily="18" charset="-127"/>
                    <a:ea typeface="KoPub돋움체 Medium" pitchFamily="18" charset="-127"/>
                  </a:endParaRPr>
                </a:p>
              </p:txBody>
            </p:sp>
          </p:grpSp>
          <p:grpSp>
            <p:nvGrpSpPr>
              <p:cNvPr id="20" name="그룹 19"/>
              <p:cNvGrpSpPr/>
              <p:nvPr/>
            </p:nvGrpSpPr>
            <p:grpSpPr>
              <a:xfrm>
                <a:off x="6954001" y="3820643"/>
                <a:ext cx="1334161" cy="1334161"/>
                <a:chOff x="7657979" y="3820643"/>
                <a:chExt cx="1334161" cy="1334161"/>
              </a:xfrm>
            </p:grpSpPr>
            <p:grpSp>
              <p:nvGrpSpPr>
                <p:cNvPr id="21" name="그룹 20"/>
                <p:cNvGrpSpPr/>
                <p:nvPr/>
              </p:nvGrpSpPr>
              <p:grpSpPr>
                <a:xfrm>
                  <a:off x="7657979" y="3820643"/>
                  <a:ext cx="1334161" cy="1334161"/>
                  <a:chOff x="1175658" y="4039438"/>
                  <a:chExt cx="1276140" cy="1276140"/>
                </a:xfrm>
              </p:grpSpPr>
              <p:sp>
                <p:nvSpPr>
                  <p:cNvPr id="23" name="타원 22"/>
                  <p:cNvSpPr/>
                  <p:nvPr/>
                </p:nvSpPr>
                <p:spPr>
                  <a:xfrm>
                    <a:off x="1175658" y="4039438"/>
                    <a:ext cx="1276140" cy="1276140"/>
                  </a:xfrm>
                  <a:prstGeom prst="ellipse">
                    <a:avLst/>
                  </a:prstGeom>
                  <a:solidFill>
                    <a:srgbClr val="3C4457"/>
                  </a:solidFill>
                  <a:ln w="1270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384"/>
                  </a:p>
                </p:txBody>
              </p:sp>
              <p:sp>
                <p:nvSpPr>
                  <p:cNvPr id="24" name="타원 23"/>
                  <p:cNvSpPr/>
                  <p:nvPr/>
                </p:nvSpPr>
                <p:spPr>
                  <a:xfrm>
                    <a:off x="1286190" y="4157754"/>
                    <a:ext cx="1055076" cy="1039508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  <a:effectLst>
                    <a:innerShdw blurRad="50800" dist="38100" dir="16200000">
                      <a:prstClr val="black">
                        <a:alpha val="20000"/>
                      </a:prstClr>
                    </a:inn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384"/>
                  </a:p>
                </p:txBody>
              </p:sp>
            </p:grpSp>
            <p:sp>
              <p:nvSpPr>
                <p:cNvPr id="22" name="TextBox 21"/>
                <p:cNvSpPr txBox="1"/>
                <p:nvPr/>
              </p:nvSpPr>
              <p:spPr>
                <a:xfrm>
                  <a:off x="7661274" y="4352022"/>
                  <a:ext cx="1327571" cy="271402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ko-KR" sz="1400" kern="0" spc="-57" dirty="0" smtClean="0">
                      <a:solidFill>
                        <a:srgbClr val="323232"/>
                      </a:solidFill>
                      <a:latin typeface="KoPub돋움체 Medium" pitchFamily="18" charset="-127"/>
                      <a:ea typeface="KoPub돋움체 Medium" pitchFamily="18" charset="-127"/>
                    </a:rPr>
                    <a:t>Uniqueness</a:t>
                  </a:r>
                  <a:endParaRPr lang="ko-KR" altLang="en-US" sz="1400" kern="0" spc="-57" dirty="0">
                    <a:solidFill>
                      <a:srgbClr val="323232"/>
                    </a:solidFill>
                    <a:latin typeface="KoPub돋움체 Medium" pitchFamily="18" charset="-127"/>
                    <a:ea typeface="KoPub돋움체 Medium" pitchFamily="18" charset="-127"/>
                  </a:endParaRPr>
                </a:p>
              </p:txBody>
            </p:sp>
          </p:grpSp>
        </p:grp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642920" y="4055142"/>
              <a:ext cx="7839111" cy="1781313"/>
            </a:xfrm>
            <a:custGeom>
              <a:avLst/>
              <a:gdLst>
                <a:gd name="T0" fmla="*/ 2224 w 2529"/>
                <a:gd name="T1" fmla="*/ 676 h 676"/>
                <a:gd name="T2" fmla="*/ 304 w 2529"/>
                <a:gd name="T3" fmla="*/ 676 h 676"/>
                <a:gd name="T4" fmla="*/ 0 w 2529"/>
                <a:gd name="T5" fmla="*/ 372 h 676"/>
                <a:gd name="T6" fmla="*/ 0 w 2529"/>
                <a:gd name="T7" fmla="*/ 304 h 676"/>
                <a:gd name="T8" fmla="*/ 304 w 2529"/>
                <a:gd name="T9" fmla="*/ 0 h 676"/>
                <a:gd name="T10" fmla="*/ 2224 w 2529"/>
                <a:gd name="T11" fmla="*/ 0 h 676"/>
                <a:gd name="T12" fmla="*/ 2529 w 2529"/>
                <a:gd name="T13" fmla="*/ 304 h 676"/>
                <a:gd name="T14" fmla="*/ 2529 w 2529"/>
                <a:gd name="T15" fmla="*/ 372 h 676"/>
                <a:gd name="T16" fmla="*/ 2224 w 2529"/>
                <a:gd name="T17" fmla="*/ 676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29" h="676">
                  <a:moveTo>
                    <a:pt x="2224" y="676"/>
                  </a:moveTo>
                  <a:cubicBezTo>
                    <a:pt x="304" y="676"/>
                    <a:pt x="304" y="676"/>
                    <a:pt x="304" y="676"/>
                  </a:cubicBezTo>
                  <a:cubicBezTo>
                    <a:pt x="137" y="676"/>
                    <a:pt x="0" y="539"/>
                    <a:pt x="0" y="372"/>
                  </a:cubicBezTo>
                  <a:cubicBezTo>
                    <a:pt x="0" y="304"/>
                    <a:pt x="0" y="304"/>
                    <a:pt x="0" y="304"/>
                  </a:cubicBezTo>
                  <a:cubicBezTo>
                    <a:pt x="0" y="137"/>
                    <a:pt x="137" y="0"/>
                    <a:pt x="304" y="0"/>
                  </a:cubicBezTo>
                  <a:cubicBezTo>
                    <a:pt x="2224" y="0"/>
                    <a:pt x="2224" y="0"/>
                    <a:pt x="2224" y="0"/>
                  </a:cubicBezTo>
                  <a:cubicBezTo>
                    <a:pt x="2392" y="0"/>
                    <a:pt x="2529" y="137"/>
                    <a:pt x="2529" y="304"/>
                  </a:cubicBezTo>
                  <a:cubicBezTo>
                    <a:pt x="2529" y="372"/>
                    <a:pt x="2529" y="372"/>
                    <a:pt x="2529" y="372"/>
                  </a:cubicBezTo>
                  <a:cubicBezTo>
                    <a:pt x="2529" y="539"/>
                    <a:pt x="2392" y="676"/>
                    <a:pt x="2224" y="676"/>
                  </a:cubicBezTo>
                  <a:close/>
                </a:path>
              </a:pathLst>
            </a:custGeom>
            <a:noFill/>
            <a:ln w="25400" cap="flat">
              <a:solidFill>
                <a:srgbClr val="3C4457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103696" tIns="51848" rIns="103696" bIns="51848" numCol="1" anchor="t" anchorCtr="0" compatLnSpc="1">
              <a:prstTxWarp prst="textNoShape">
                <a:avLst/>
              </a:prstTxWarp>
            </a:bodyPr>
            <a:lstStyle/>
            <a:p>
              <a:endParaRPr lang="en-US" altLang="ko-KR" sz="2384" dirty="0"/>
            </a:p>
            <a:p>
              <a:endParaRPr lang="ko-KR" altLang="en-US" sz="2384" dirty="0"/>
            </a:p>
          </p:txBody>
        </p:sp>
        <p:grpSp>
          <p:nvGrpSpPr>
            <p:cNvPr id="11" name="그룹 10"/>
            <p:cNvGrpSpPr/>
            <p:nvPr/>
          </p:nvGrpSpPr>
          <p:grpSpPr>
            <a:xfrm>
              <a:off x="2521988" y="3934565"/>
              <a:ext cx="4086170" cy="231850"/>
              <a:chOff x="2514643" y="3915515"/>
              <a:chExt cx="4086170" cy="231850"/>
            </a:xfrm>
          </p:grpSpPr>
          <p:sp>
            <p:nvSpPr>
              <p:cNvPr id="12" name="직사각형 11"/>
              <p:cNvSpPr/>
              <p:nvPr/>
            </p:nvSpPr>
            <p:spPr>
              <a:xfrm>
                <a:off x="2520907" y="3915515"/>
                <a:ext cx="4074711" cy="231850"/>
              </a:xfrm>
              <a:prstGeom prst="rect">
                <a:avLst/>
              </a:prstGeom>
              <a:solidFill>
                <a:srgbClr val="F5F5F5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384"/>
              </a:p>
            </p:txBody>
          </p:sp>
          <p:grpSp>
            <p:nvGrpSpPr>
              <p:cNvPr id="13" name="그룹 12"/>
              <p:cNvGrpSpPr/>
              <p:nvPr/>
            </p:nvGrpSpPr>
            <p:grpSpPr>
              <a:xfrm>
                <a:off x="2514643" y="3996462"/>
                <a:ext cx="4086170" cy="90000"/>
                <a:chOff x="2514643" y="3996462"/>
                <a:chExt cx="4086170" cy="90000"/>
              </a:xfrm>
            </p:grpSpPr>
            <p:sp>
              <p:nvSpPr>
                <p:cNvPr id="14" name="타원 13"/>
                <p:cNvSpPr/>
                <p:nvPr/>
              </p:nvSpPr>
              <p:spPr>
                <a:xfrm>
                  <a:off x="2514643" y="3996462"/>
                  <a:ext cx="90000" cy="90000"/>
                </a:xfrm>
                <a:prstGeom prst="ellipse">
                  <a:avLst/>
                </a:prstGeom>
                <a:solidFill>
                  <a:srgbClr val="3C4457"/>
                </a:solidFill>
                <a:ln w="1270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384"/>
                </a:p>
              </p:txBody>
            </p:sp>
            <p:sp>
              <p:nvSpPr>
                <p:cNvPr id="15" name="타원 14"/>
                <p:cNvSpPr/>
                <p:nvPr/>
              </p:nvSpPr>
              <p:spPr>
                <a:xfrm>
                  <a:off x="6510813" y="3996462"/>
                  <a:ext cx="90000" cy="90000"/>
                </a:xfrm>
                <a:prstGeom prst="ellipse">
                  <a:avLst/>
                </a:prstGeom>
                <a:solidFill>
                  <a:srgbClr val="3C4457"/>
                </a:solidFill>
                <a:ln w="1270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384"/>
                </a:p>
              </p:txBody>
            </p:sp>
          </p:grpSp>
        </p:grpSp>
      </p:grpSp>
      <p:sp>
        <p:nvSpPr>
          <p:cNvPr id="41" name="아래쪽 화살표 40"/>
          <p:cNvSpPr/>
          <p:nvPr/>
        </p:nvSpPr>
        <p:spPr bwMode="auto">
          <a:xfrm rot="10800000">
            <a:off x="4700612" y="3894155"/>
            <a:ext cx="1508079" cy="828939"/>
          </a:xfrm>
          <a:prstGeom prst="downArrow">
            <a:avLst>
              <a:gd name="adj1" fmla="val 78471"/>
              <a:gd name="adj2" fmla="val 42775"/>
            </a:avLst>
          </a:prstGeom>
          <a:gradFill rotWithShape="1">
            <a:gsLst>
              <a:gs pos="0">
                <a:srgbClr val="E0E6F0"/>
              </a:gs>
              <a:gs pos="95000">
                <a:schemeClr val="tx2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  <a:effectLst/>
          <a:extLst/>
        </p:spPr>
        <p:txBody>
          <a:bodyPr wrap="none" anchor="ctr"/>
          <a:lstStyle/>
          <a:p>
            <a:endParaRPr lang="ko-KR" altLang="en-US" sz="2384" kern="0">
              <a:solidFill>
                <a:srgbClr val="000000"/>
              </a:solidFill>
            </a:endParaRPr>
          </a:p>
        </p:txBody>
      </p:sp>
      <p:sp>
        <p:nvSpPr>
          <p:cNvPr id="42" name="모서리가 둥근 직사각형 41"/>
          <p:cNvSpPr/>
          <p:nvPr/>
        </p:nvSpPr>
        <p:spPr>
          <a:xfrm>
            <a:off x="1711883" y="2160503"/>
            <a:ext cx="7485534" cy="41788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flat" cmpd="sng" algn="ctr">
            <a:solidFill>
              <a:srgbClr val="FBA905"/>
            </a:solidFill>
            <a:prstDash val="solid"/>
            <a:miter lim="800000"/>
          </a:ln>
          <a:effectLst>
            <a:outerShdw dist="12700" dir="5400000" algn="t" rotWithShape="0">
              <a:prstClr val="black">
                <a:alpha val="25000"/>
              </a:prstClr>
            </a:outerShdw>
          </a:effectLst>
        </p:spPr>
        <p:txBody>
          <a:bodyPr lIns="0" tIns="0" rIns="0" bIns="0" anchor="ctr"/>
          <a:lstStyle/>
          <a:p>
            <a:pPr marL="309639" algn="ctr" fontAlgn="base"/>
            <a:r>
              <a:rPr kumimoji="1" lang="en-US" altLang="ko-KR" sz="1304" dirty="0" smtClean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Structuring the program</a:t>
            </a:r>
            <a:endParaRPr kumimoji="1" lang="ko-KR" altLang="ko-KR" sz="1304" dirty="0"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sp>
        <p:nvSpPr>
          <p:cNvPr id="43" name="모서리가 둥근 직사각형 42"/>
          <p:cNvSpPr/>
          <p:nvPr/>
        </p:nvSpPr>
        <p:spPr>
          <a:xfrm>
            <a:off x="1711883" y="2662434"/>
            <a:ext cx="7485534" cy="41788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flat" cmpd="sng" algn="ctr">
            <a:solidFill>
              <a:srgbClr val="FBA905"/>
            </a:solidFill>
            <a:prstDash val="solid"/>
            <a:miter lim="800000"/>
          </a:ln>
          <a:effectLst>
            <a:outerShdw dist="12700" dir="5400000" algn="t" rotWithShape="0">
              <a:prstClr val="black">
                <a:alpha val="25000"/>
              </a:prstClr>
            </a:outerShdw>
          </a:effectLst>
        </p:spPr>
        <p:txBody>
          <a:bodyPr lIns="0" tIns="0" rIns="0" bIns="0" anchor="ctr"/>
          <a:lstStyle/>
          <a:p>
            <a:pPr marL="309639" algn="ctr" fontAlgn="base"/>
            <a:r>
              <a:rPr kumimoji="1" lang="en-US" altLang="ko-KR" sz="1304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Increased code reusability</a:t>
            </a:r>
            <a:endParaRPr kumimoji="1" lang="ko-KR" altLang="ko-KR" sz="1304" dirty="0"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sp>
        <p:nvSpPr>
          <p:cNvPr id="44" name="모서리가 둥근 직사각형 43"/>
          <p:cNvSpPr/>
          <p:nvPr/>
        </p:nvSpPr>
        <p:spPr>
          <a:xfrm>
            <a:off x="1711883" y="3164364"/>
            <a:ext cx="7485534" cy="41788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flat" cmpd="sng" algn="ctr">
            <a:solidFill>
              <a:srgbClr val="FBA905"/>
            </a:solidFill>
            <a:prstDash val="solid"/>
            <a:miter lim="800000"/>
          </a:ln>
          <a:effectLst>
            <a:outerShdw dist="12700" dir="5400000" algn="t" rotWithShape="0">
              <a:prstClr val="black">
                <a:alpha val="25000"/>
              </a:prstClr>
            </a:outerShdw>
          </a:effectLst>
        </p:spPr>
        <p:txBody>
          <a:bodyPr lIns="0" tIns="0" rIns="0" bIns="0" anchor="ctr"/>
          <a:lstStyle/>
          <a:p>
            <a:pPr marL="309639" algn="ctr" fontAlgn="base"/>
            <a:r>
              <a:rPr kumimoji="1" lang="en-US" altLang="ko-KR" sz="1304" dirty="0" smtClean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Convenience </a:t>
            </a:r>
            <a:r>
              <a:rPr kumimoji="1" lang="en-US" altLang="ko-KR" sz="1304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of </a:t>
            </a:r>
            <a:r>
              <a:rPr kumimoji="1" lang="en-US" altLang="ko-KR" sz="1304" dirty="0" smtClean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maintenance</a:t>
            </a:r>
            <a:endParaRPr kumimoji="1" lang="ko-KR" altLang="ko-KR" sz="1304" dirty="0"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916654" y="1478016"/>
            <a:ext cx="288032" cy="45719"/>
          </a:xfrm>
          <a:prstGeom prst="rect">
            <a:avLst/>
          </a:prstGeom>
          <a:solidFill>
            <a:srgbClr val="1F468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6" name="Text Box 761"/>
          <p:cNvSpPr txBox="1">
            <a:spLocks noChangeArrowheads="1"/>
          </p:cNvSpPr>
          <p:nvPr/>
        </p:nvSpPr>
        <p:spPr bwMode="auto">
          <a:xfrm>
            <a:off x="915050" y="1555760"/>
            <a:ext cx="820863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>
              <a:defRPr>
                <a:ln w="127">
                  <a:solidFill>
                    <a:srgbClr val="DC595B">
                      <a:alpha val="1000"/>
                    </a:srgbClr>
                  </a:solidFill>
                </a:ln>
                <a:solidFill>
                  <a:srgbClr val="DC595B"/>
                </a:solidFill>
                <a:latin typeface="+mn-ea"/>
              </a:defRPr>
            </a:lvl1pPr>
          </a:lstStyle>
          <a:p>
            <a:pPr marL="0" lvl="1"/>
            <a:r>
              <a:rPr lang="en-US" altLang="ko-KR" sz="2000" dirty="0" smtClean="0">
                <a:ln w="127">
                  <a:solidFill>
                    <a:srgbClr val="DC595B">
                      <a:alpha val="1000"/>
                    </a:srgbClr>
                  </a:solidFill>
                </a:ln>
                <a:solidFill>
                  <a:srgbClr val="1F4688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Monotype Sorts" pitchFamily="2" charset="2"/>
              </a:rPr>
              <a:t>Effect of extraction in primitive code </a:t>
            </a:r>
            <a:endParaRPr lang="en-US" altLang="ko-KR" sz="2000" dirty="0">
              <a:ln w="127">
                <a:solidFill>
                  <a:srgbClr val="DC595B">
                    <a:alpha val="1000"/>
                  </a:srgbClr>
                </a:solidFill>
              </a:ln>
              <a:solidFill>
                <a:srgbClr val="1F4688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sym typeface="Monotype Sorts" pitchFamily="2" charset="2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703188" y="4333302"/>
            <a:ext cx="1505503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400" kern="0" spc="-57" dirty="0" smtClean="0">
                <a:solidFill>
                  <a:srgbClr val="323232"/>
                </a:solidFill>
                <a:latin typeface="KoPub돋움체 Medium" pitchFamily="18" charset="-127"/>
                <a:ea typeface="KoPub돋움체 Medium" pitchFamily="18" charset="-127"/>
              </a:rPr>
              <a:t>Extraction</a:t>
            </a:r>
            <a:endParaRPr lang="ko-KR" altLang="en-US" sz="1400" kern="0" spc="-57" dirty="0">
              <a:solidFill>
                <a:srgbClr val="323232"/>
              </a:solidFill>
              <a:latin typeface="KoPub돋움체 Medium" pitchFamily="18" charset="-127"/>
              <a:ea typeface="KoPub돋움체 Medium" pitchFamily="18" charset="-127"/>
            </a:endParaRPr>
          </a:p>
        </p:txBody>
      </p:sp>
      <p:sp>
        <p:nvSpPr>
          <p:cNvPr id="48" name="Text Box 164"/>
          <p:cNvSpPr txBox="1">
            <a:spLocks noChangeArrowheads="1"/>
          </p:cNvSpPr>
          <p:nvPr/>
        </p:nvSpPr>
        <p:spPr>
          <a:xfrm>
            <a:off x="477844" y="669044"/>
            <a:ext cx="517193" cy="598305"/>
          </a:xfrm>
          <a:prstGeom prst="rect">
            <a:avLst/>
          </a:prstGeom>
          <a:noFill/>
        </p:spPr>
        <p:txBody>
          <a:bodyPr wrap="none" lIns="0" tIns="0" rIns="0" bIns="0" anchor="t" anchorCtr="0">
            <a:spAutoFit/>
          </a:bodyPr>
          <a:lstStyle>
            <a:defPPr>
              <a:defRPr lang="ko-KR"/>
            </a:defPPr>
            <a:lvl1pPr defTabSz="957709" fontAlgn="auto" latinLnBrk="0">
              <a:spcBef>
                <a:spcPts val="0"/>
              </a:spcBef>
              <a:spcAft>
                <a:spcPts val="0"/>
              </a:spcAft>
              <a:defRPr kumimoji="0" sz="2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10X10 Bold"/>
                <a:ea typeface="10X10 Bold"/>
                <a:cs typeface="ollehche_v2"/>
              </a:defRPr>
            </a:lvl1pPr>
          </a:lstStyle>
          <a:p>
            <a:pPr>
              <a:defRPr lang="ko-KR">
                <a:latin typeface="+mn-lt"/>
                <a:ea typeface="+mn-ea"/>
                <a:cs typeface="+mn-cs"/>
              </a:defRPr>
            </a:pPr>
            <a:r>
              <a:rPr lang="en-US" altLang="ko-KR" sz="3888" spc="-121" dirty="0" smtClean="0">
                <a:gradFill>
                  <a:gsLst>
                    <a:gs pos="35000">
                      <a:srgbClr val="4E5966"/>
                    </a:gs>
                    <a:gs pos="34000">
                      <a:srgbClr val="A3ADB9"/>
                    </a:gs>
                  </a:gsLst>
                  <a:lin ang="2400000" scaled="0"/>
                </a:gradFill>
                <a:latin typeface="+mn-ea"/>
                <a:ea typeface="+mn-ea"/>
              </a:rPr>
              <a:t>04</a:t>
            </a:r>
            <a:endParaRPr lang="ko-KR" altLang="en-US" sz="3888" spc="-121" dirty="0">
              <a:gradFill>
                <a:gsLst>
                  <a:gs pos="35000">
                    <a:srgbClr val="4E5966"/>
                  </a:gs>
                  <a:gs pos="34000">
                    <a:srgbClr val="A3ADB9"/>
                  </a:gs>
                </a:gsLst>
                <a:lin ang="2400000" scaled="0"/>
              </a:gradFill>
              <a:latin typeface="+mn-ea"/>
              <a:ea typeface="+mn-ea"/>
            </a:endParaRPr>
          </a:p>
        </p:txBody>
      </p:sp>
      <p:sp>
        <p:nvSpPr>
          <p:cNvPr id="50" name="슬라이드 번호 개체 틀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58EA19B-10B9-4D99-B725-BE6D24A6132D}" type="slidenum">
              <a:rPr lang="ko-KR" altLang="en-US" smtClean="0">
                <a:solidFill>
                  <a:schemeClr val="bg1">
                    <a:lumMod val="65000"/>
                  </a:schemeClr>
                </a:solidFill>
              </a:rPr>
              <a:pPr algn="r"/>
              <a:t>17</a:t>
            </a:fld>
            <a:r>
              <a:rPr lang="ko-KR" altLang="en-US" smtClean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8135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Font typeface="+mj-lt"/>
              <a:buAutoNum type="romanUcPeriod" startAt="2"/>
            </a:pPr>
            <a:r>
              <a:rPr lang="en-US" altLang="ko-KR" dirty="0" smtClean="0"/>
              <a:t>Main</a:t>
            </a:r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ko-KR" dirty="0" smtClean="0"/>
              <a:t>Standardization</a:t>
            </a:r>
            <a:endParaRPr lang="ko-KR" altLang="en-US" dirty="0"/>
          </a:p>
        </p:txBody>
      </p:sp>
      <p:sp>
        <p:nvSpPr>
          <p:cNvPr id="45" name="직사각형 44"/>
          <p:cNvSpPr/>
          <p:nvPr/>
        </p:nvSpPr>
        <p:spPr>
          <a:xfrm>
            <a:off x="916654" y="1478016"/>
            <a:ext cx="288032" cy="45719"/>
          </a:xfrm>
          <a:prstGeom prst="rect">
            <a:avLst/>
          </a:prstGeom>
          <a:solidFill>
            <a:srgbClr val="1F468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6" name="Text Box 761"/>
          <p:cNvSpPr txBox="1">
            <a:spLocks noChangeArrowheads="1"/>
          </p:cNvSpPr>
          <p:nvPr/>
        </p:nvSpPr>
        <p:spPr bwMode="auto">
          <a:xfrm>
            <a:off x="915050" y="1555760"/>
            <a:ext cx="820863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>
              <a:defRPr>
                <a:ln w="127">
                  <a:solidFill>
                    <a:srgbClr val="DC595B">
                      <a:alpha val="1000"/>
                    </a:srgbClr>
                  </a:solidFill>
                </a:ln>
                <a:solidFill>
                  <a:srgbClr val="DC595B"/>
                </a:solidFill>
                <a:latin typeface="+mn-ea"/>
              </a:defRPr>
            </a:lvl1pPr>
          </a:lstStyle>
          <a:p>
            <a:pPr marL="0" lvl="1"/>
            <a:r>
              <a:rPr lang="en-US" altLang="ko-KR" sz="2000" dirty="0" smtClean="0">
                <a:ln w="127">
                  <a:solidFill>
                    <a:srgbClr val="DC595B">
                      <a:alpha val="1000"/>
                    </a:srgbClr>
                  </a:solidFill>
                </a:ln>
                <a:solidFill>
                  <a:srgbClr val="1F4688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Monotype Sorts" pitchFamily="2" charset="2"/>
              </a:rPr>
              <a:t>Effect of standardization in primitive code </a:t>
            </a:r>
            <a:endParaRPr lang="en-US" altLang="ko-KR" sz="2000" dirty="0">
              <a:ln w="127">
                <a:solidFill>
                  <a:srgbClr val="DC595B">
                    <a:alpha val="1000"/>
                  </a:srgbClr>
                </a:solidFill>
              </a:ln>
              <a:solidFill>
                <a:srgbClr val="1F4688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sym typeface="Monotype Sorts" pitchFamily="2" charset="2"/>
            </a:endParaRPr>
          </a:p>
        </p:txBody>
      </p:sp>
      <p:pic>
        <p:nvPicPr>
          <p:cNvPr id="48" name="그림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64" y="2061902"/>
            <a:ext cx="3098588" cy="50202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9" name="모서리가 둥근 직사각형 48"/>
          <p:cNvSpPr/>
          <p:nvPr/>
        </p:nvSpPr>
        <p:spPr>
          <a:xfrm>
            <a:off x="1588753" y="2539306"/>
            <a:ext cx="2702780" cy="323623"/>
          </a:xfrm>
          <a:prstGeom prst="roundRect">
            <a:avLst>
              <a:gd name="adj" fmla="val 924"/>
            </a:avLst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 lvl="0"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[Primitive Code</a:t>
            </a:r>
            <a:r>
              <a:rPr kumimoji="1" lang="en-US" altLang="ko-KR" sz="1600" b="1" kern="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(LST)]</a:t>
            </a:r>
            <a:endParaRPr kumimoji="1" lang="ko-KR" altLang="en-US" sz="16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0" name="그림 49"/>
          <p:cNvPicPr>
            <a:picLocks noChangeAspect="1"/>
          </p:cNvPicPr>
          <p:nvPr/>
        </p:nvPicPr>
        <p:blipFill rotWithShape="1">
          <a:blip r:embed="rId4"/>
          <a:srcRect l="5306" t="5284" r="31546" b="65455"/>
          <a:stretch/>
        </p:blipFill>
        <p:spPr>
          <a:xfrm>
            <a:off x="5985419" y="1413887"/>
            <a:ext cx="4208958" cy="34672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그림 50"/>
          <p:cNvPicPr>
            <a:picLocks noChangeAspect="1"/>
          </p:cNvPicPr>
          <p:nvPr/>
        </p:nvPicPr>
        <p:blipFill rotWithShape="1">
          <a:blip r:embed="rId4"/>
          <a:srcRect l="5306" t="61884" r="28191" b="5334"/>
          <a:stretch/>
        </p:blipFill>
        <p:spPr>
          <a:xfrm>
            <a:off x="7234853" y="4025666"/>
            <a:ext cx="3400458" cy="29799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모서리가 둥근 직사각형 51"/>
          <p:cNvSpPr/>
          <p:nvPr/>
        </p:nvSpPr>
        <p:spPr>
          <a:xfrm>
            <a:off x="7778230" y="1665171"/>
            <a:ext cx="2626466" cy="396731"/>
          </a:xfrm>
          <a:prstGeom prst="roundRect">
            <a:avLst>
              <a:gd name="adj" fmla="val 924"/>
            </a:avLst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 lvl="0"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400" b="1" kern="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kumimoji="1" lang="en-US" altLang="ko-KR" sz="1400" b="1" kern="0" dirty="0" err="1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Doxygen</a:t>
            </a:r>
            <a:r>
              <a:rPr kumimoji="1" lang="en-US" altLang="ko-KR" sz="1400" b="1" kern="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header remark]</a:t>
            </a:r>
            <a:endParaRPr kumimoji="1" lang="ko-KR" altLang="en-US" sz="1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3" name="모서리가 둥근 직사각형 52"/>
          <p:cNvSpPr/>
          <p:nvPr/>
        </p:nvSpPr>
        <p:spPr>
          <a:xfrm>
            <a:off x="8712200" y="4662719"/>
            <a:ext cx="1902814" cy="250457"/>
          </a:xfrm>
          <a:prstGeom prst="roundRect">
            <a:avLst>
              <a:gd name="adj" fmla="val 924"/>
            </a:avLst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 lvl="0"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400" b="1" kern="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[Blocking of syntax]</a:t>
            </a:r>
            <a:endParaRPr kumimoji="1" lang="ko-KR" altLang="en-US" sz="1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4" name="Picture 289" descr="화살표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4" t="70580" r="14194"/>
          <a:stretch>
            <a:fillRect/>
          </a:stretch>
        </p:blipFill>
        <p:spPr bwMode="auto">
          <a:xfrm rot="5400000">
            <a:off x="2802742" y="3348888"/>
            <a:ext cx="4120885" cy="262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직사각형 54"/>
          <p:cNvSpPr/>
          <p:nvPr/>
        </p:nvSpPr>
        <p:spPr>
          <a:xfrm>
            <a:off x="3368552" y="4462664"/>
            <a:ext cx="29892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0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Standardization</a:t>
            </a:r>
            <a:endParaRPr lang="ko-KR" altLang="en-US" sz="9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8" name="Text Box 164"/>
          <p:cNvSpPr txBox="1">
            <a:spLocks noChangeArrowheads="1"/>
          </p:cNvSpPr>
          <p:nvPr/>
        </p:nvSpPr>
        <p:spPr>
          <a:xfrm>
            <a:off x="469581" y="618507"/>
            <a:ext cx="517193" cy="598305"/>
          </a:xfrm>
          <a:prstGeom prst="rect">
            <a:avLst/>
          </a:prstGeom>
          <a:noFill/>
        </p:spPr>
        <p:txBody>
          <a:bodyPr wrap="none" lIns="0" tIns="0" rIns="0" bIns="0" anchor="t" anchorCtr="0">
            <a:spAutoFit/>
          </a:bodyPr>
          <a:lstStyle>
            <a:defPPr>
              <a:defRPr lang="ko-KR"/>
            </a:defPPr>
            <a:lvl1pPr defTabSz="957709" fontAlgn="auto" latinLnBrk="0">
              <a:spcBef>
                <a:spcPts val="0"/>
              </a:spcBef>
              <a:spcAft>
                <a:spcPts val="0"/>
              </a:spcAft>
              <a:defRPr kumimoji="0" sz="2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10X10 Bold"/>
                <a:ea typeface="10X10 Bold"/>
                <a:cs typeface="ollehche_v2"/>
              </a:defRPr>
            </a:lvl1pPr>
          </a:lstStyle>
          <a:p>
            <a:pPr>
              <a:defRPr lang="ko-KR">
                <a:latin typeface="+mn-lt"/>
                <a:ea typeface="+mn-ea"/>
                <a:cs typeface="+mn-cs"/>
              </a:defRPr>
            </a:pPr>
            <a:r>
              <a:rPr lang="en-US" altLang="ko-KR" sz="3888" spc="-121" dirty="0" smtClean="0">
                <a:gradFill>
                  <a:gsLst>
                    <a:gs pos="35000">
                      <a:srgbClr val="4E5966"/>
                    </a:gs>
                    <a:gs pos="34000">
                      <a:srgbClr val="A3ADB9"/>
                    </a:gs>
                  </a:gsLst>
                  <a:lin ang="2400000" scaled="0"/>
                </a:gradFill>
                <a:latin typeface="+mn-ea"/>
                <a:ea typeface="+mn-ea"/>
              </a:rPr>
              <a:t>05</a:t>
            </a:r>
            <a:endParaRPr lang="ko-KR" altLang="en-US" sz="3888" spc="-121" dirty="0">
              <a:gradFill>
                <a:gsLst>
                  <a:gs pos="35000">
                    <a:srgbClr val="4E5966"/>
                  </a:gs>
                  <a:gs pos="34000">
                    <a:srgbClr val="A3ADB9"/>
                  </a:gs>
                </a:gsLst>
                <a:lin ang="2400000" scaled="0"/>
              </a:gradFill>
              <a:latin typeface="+mn-ea"/>
              <a:ea typeface="+mn-ea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58EA19B-10B9-4D99-B725-BE6D24A6132D}" type="slidenum">
              <a:rPr lang="ko-KR" altLang="en-US" smtClean="0">
                <a:solidFill>
                  <a:schemeClr val="bg1">
                    <a:lumMod val="65000"/>
                  </a:schemeClr>
                </a:solidFill>
              </a:rPr>
              <a:pPr algn="r"/>
              <a:t>18</a:t>
            </a:fld>
            <a:r>
              <a:rPr lang="ko-KR" altLang="en-US" smtClean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0109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altLang="ko-KR" dirty="0" smtClean="0"/>
              <a:t>Contents</a:t>
            </a:r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그림 개체 틀 10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5" name="그림 개체 틀 4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7" name="Rectangle 54"/>
          <p:cNvSpPr>
            <a:spLocks noChangeArrowheads="1"/>
          </p:cNvSpPr>
          <p:nvPr/>
        </p:nvSpPr>
        <p:spPr bwMode="gray">
          <a:xfrm>
            <a:off x="5459362" y="2966573"/>
            <a:ext cx="4103688" cy="65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20" rIns="45720">
            <a:spAutoFit/>
          </a:bodyPr>
          <a:lstStyle>
            <a:lvl1pPr marL="114300" indent="-1143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algn="dist" eaLnBrk="1" hangingPunct="1">
              <a:lnSpc>
                <a:spcPct val="130000"/>
              </a:lnSpc>
              <a:buClr>
                <a:srgbClr val="FBA905"/>
              </a:buClr>
              <a:buFont typeface="Arial" panose="020B0604020202020204" pitchFamily="34" charset="0"/>
              <a:buChar char="•"/>
            </a:pPr>
            <a:r>
              <a:rPr lang="en-US" altLang="ko-KR" sz="1400" dirty="0" smtClean="0">
                <a:solidFill>
                  <a:schemeClr val="bg1"/>
                </a:solidFill>
                <a:latin typeface="고도 M"/>
                <a:ea typeface="고도 M" panose="02000503000000020004"/>
              </a:rPr>
              <a:t>Background</a:t>
            </a:r>
            <a:r>
              <a:rPr lang="ko-KR" altLang="en-US" sz="1400" dirty="0" smtClean="0">
                <a:solidFill>
                  <a:schemeClr val="bg1"/>
                </a:solidFill>
                <a:latin typeface="고도 M"/>
                <a:ea typeface="고도 M" panose="02000503000000020004"/>
              </a:rPr>
              <a:t> </a:t>
            </a:r>
            <a:r>
              <a:rPr lang="en-US" altLang="ko-KR" sz="1400" dirty="0" smtClean="0">
                <a:solidFill>
                  <a:schemeClr val="bg1"/>
                </a:solidFill>
                <a:ea typeface="Arial Unicode MS" panose="020B0604020202020204" pitchFamily="50" charset="-127"/>
                <a:cs typeface="Arial" panose="020B0604020202020204" pitchFamily="34" charset="0"/>
              </a:rPr>
              <a:t>-----------------------------------------  3</a:t>
            </a:r>
            <a:endParaRPr lang="en-US" altLang="ko-KR" sz="1400" dirty="0">
              <a:solidFill>
                <a:schemeClr val="bg1"/>
              </a:solidFill>
              <a:ea typeface="Arial Unicode MS" panose="020B0604020202020204" pitchFamily="50" charset="-127"/>
              <a:cs typeface="Arial" panose="020B0604020202020204" pitchFamily="34" charset="0"/>
            </a:endParaRPr>
          </a:p>
          <a:p>
            <a:pPr marL="285750" indent="-285750" algn="dist" eaLnBrk="1" hangingPunct="1">
              <a:lnSpc>
                <a:spcPct val="130000"/>
              </a:lnSpc>
              <a:buClr>
                <a:srgbClr val="FBA905"/>
              </a:buClr>
              <a:buFont typeface="Arial" panose="020B0604020202020204" pitchFamily="34" charset="0"/>
              <a:buChar char="•"/>
            </a:pPr>
            <a:r>
              <a:rPr lang="en-US" altLang="ko-KR" sz="1400" dirty="0" smtClean="0">
                <a:solidFill>
                  <a:schemeClr val="bg1"/>
                </a:solidFill>
                <a:latin typeface="고도 M"/>
                <a:ea typeface="고도 M" panose="02000503000000020004"/>
                <a:cs typeface="Arial" panose="020B0604020202020204" pitchFamily="34" charset="0"/>
              </a:rPr>
              <a:t>Purpose</a:t>
            </a:r>
            <a:r>
              <a:rPr lang="ko-KR" altLang="en-US" sz="1400" dirty="0" smtClean="0">
                <a:solidFill>
                  <a:schemeClr val="bg1"/>
                </a:solidFill>
                <a:latin typeface="고도 M"/>
                <a:ea typeface="고도 M" panose="02000503000000020004"/>
                <a:cs typeface="Arial" panose="020B0604020202020204" pitchFamily="34" charset="0"/>
              </a:rPr>
              <a:t> </a:t>
            </a:r>
            <a:r>
              <a:rPr lang="en-US" altLang="ko-KR" sz="1400" dirty="0" smtClean="0">
                <a:solidFill>
                  <a:schemeClr val="bg1"/>
                </a:solidFill>
                <a:ea typeface="고도 M" panose="02000503000000020004"/>
                <a:cs typeface="Arial" panose="020B0604020202020204" pitchFamily="34" charset="0"/>
              </a:rPr>
              <a:t>----------------------------------------------  7</a:t>
            </a:r>
          </a:p>
        </p:txBody>
      </p:sp>
      <p:sp>
        <p:nvSpPr>
          <p:cNvPr id="8" name="Line 55"/>
          <p:cNvSpPr>
            <a:spLocks noChangeShapeType="1"/>
          </p:cNvSpPr>
          <p:nvPr/>
        </p:nvSpPr>
        <p:spPr bwMode="gray">
          <a:xfrm>
            <a:off x="5333950" y="2941571"/>
            <a:ext cx="0" cy="700087"/>
          </a:xfrm>
          <a:prstGeom prst="line">
            <a:avLst/>
          </a:prstGeom>
          <a:noFill/>
          <a:ln w="19050">
            <a:solidFill>
              <a:srgbClr val="FBA90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0" name="Text Box 45"/>
          <p:cNvSpPr txBox="1">
            <a:spLocks noChangeArrowheads="1"/>
          </p:cNvSpPr>
          <p:nvPr/>
        </p:nvSpPr>
        <p:spPr bwMode="gray">
          <a:xfrm>
            <a:off x="2657425" y="2995175"/>
            <a:ext cx="2192337" cy="52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518465" eaLnBrk="1" hangingPunct="1">
              <a:lnSpc>
                <a:spcPts val="3400"/>
              </a:lnSpc>
            </a:pPr>
            <a:r>
              <a:rPr lang="en-US" altLang="ko-KR" sz="2200" dirty="0" smtClean="0">
                <a:solidFill>
                  <a:srgbClr val="FBA905"/>
                </a:solidFill>
                <a:latin typeface="고도 B"/>
                <a:ea typeface="고도 M" panose="02000503000000020004"/>
              </a:rPr>
              <a:t>Ⅰ. </a:t>
            </a:r>
            <a:r>
              <a:rPr lang="en-US" altLang="ko-KR" sz="2200" dirty="0" smtClean="0">
                <a:solidFill>
                  <a:schemeClr val="bg1"/>
                </a:solidFill>
                <a:ea typeface="고도 M" panose="02000503000000020004"/>
                <a:cs typeface="Arial" panose="020B0604020202020204" pitchFamily="34" charset="0"/>
              </a:rPr>
              <a:t>Introduction</a:t>
            </a:r>
            <a:endParaRPr lang="en-US" altLang="ko-KR" sz="3200" b="1" dirty="0">
              <a:solidFill>
                <a:schemeClr val="bg1"/>
              </a:solidFill>
              <a:ea typeface="고도 M" panose="02000503000000020004"/>
              <a:cs typeface="Arial" panose="020B0604020202020204" pitchFamily="34" charset="0"/>
            </a:endParaRPr>
          </a:p>
        </p:txBody>
      </p:sp>
      <p:sp>
        <p:nvSpPr>
          <p:cNvPr id="12" name="Rectangle 59"/>
          <p:cNvSpPr>
            <a:spLocks noChangeArrowheads="1"/>
          </p:cNvSpPr>
          <p:nvPr/>
        </p:nvSpPr>
        <p:spPr bwMode="gray">
          <a:xfrm>
            <a:off x="5459362" y="3921189"/>
            <a:ext cx="4103688" cy="1772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>
            <a:spAutoFit/>
          </a:bodyPr>
          <a:lstStyle>
            <a:lvl1pPr marL="114300" indent="-1143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algn="dist" eaLnBrk="1" hangingPunct="1">
              <a:lnSpc>
                <a:spcPct val="130000"/>
              </a:lnSpc>
              <a:buClr>
                <a:srgbClr val="FBA905"/>
              </a:buClr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chemeClr val="bg1"/>
                </a:solidFill>
                <a:ea typeface="고도 M" panose="02000503000000020004"/>
              </a:rPr>
              <a:t>Flow of development </a:t>
            </a:r>
            <a:r>
              <a:rPr lang="en-US" altLang="ko-KR" sz="1400" dirty="0" smtClean="0">
                <a:solidFill>
                  <a:schemeClr val="bg1"/>
                </a:solidFill>
                <a:ea typeface="고도 M" panose="02000503000000020004"/>
                <a:cs typeface="Arial" panose="020B0604020202020204" pitchFamily="34" charset="0"/>
              </a:rPr>
              <a:t>------------------------------ 11</a:t>
            </a:r>
            <a:endParaRPr lang="en-US" altLang="ko-KR" sz="1400" dirty="0">
              <a:solidFill>
                <a:schemeClr val="bg1"/>
              </a:solidFill>
              <a:ea typeface="고도 M" panose="02000503000000020004"/>
              <a:cs typeface="Arial" panose="020B0604020202020204" pitchFamily="34" charset="0"/>
            </a:endParaRPr>
          </a:p>
          <a:p>
            <a:pPr marL="285750" indent="-285750" algn="dist" eaLnBrk="1" hangingPunct="1">
              <a:lnSpc>
                <a:spcPct val="130000"/>
              </a:lnSpc>
              <a:buClr>
                <a:srgbClr val="FBA905"/>
              </a:buClr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chemeClr val="bg1"/>
                </a:solidFill>
                <a:ea typeface="고도 M" panose="02000503000000020004"/>
              </a:rPr>
              <a:t>Common Test </a:t>
            </a:r>
            <a:r>
              <a:rPr lang="en-US" altLang="ko-KR" sz="1400" dirty="0" smtClean="0">
                <a:solidFill>
                  <a:schemeClr val="bg1"/>
                </a:solidFill>
                <a:ea typeface="고도 M" panose="02000503000000020004"/>
              </a:rPr>
              <a:t>Bed (</a:t>
            </a:r>
            <a:r>
              <a:rPr lang="en-US" altLang="ko-KR" sz="1400" dirty="0">
                <a:solidFill>
                  <a:schemeClr val="bg1"/>
                </a:solidFill>
                <a:ea typeface="고도 M" panose="02000503000000020004"/>
              </a:rPr>
              <a:t>MATE</a:t>
            </a:r>
            <a:r>
              <a:rPr lang="en-US" altLang="ko-KR" sz="1400" dirty="0" smtClean="0">
                <a:solidFill>
                  <a:schemeClr val="bg1"/>
                </a:solidFill>
                <a:ea typeface="고도 M" panose="02000503000000020004"/>
              </a:rPr>
              <a:t>)----------------------- 13</a:t>
            </a:r>
            <a:endParaRPr lang="en-US" altLang="ko-KR" sz="1400" dirty="0">
              <a:solidFill>
                <a:schemeClr val="bg1"/>
              </a:solidFill>
              <a:ea typeface="고도 M" panose="02000503000000020004"/>
              <a:cs typeface="Arial" panose="020B0604020202020204" pitchFamily="34" charset="0"/>
            </a:endParaRPr>
          </a:p>
          <a:p>
            <a:pPr marL="285750" indent="-285750" algn="dist" eaLnBrk="1" hangingPunct="1">
              <a:lnSpc>
                <a:spcPct val="130000"/>
              </a:lnSpc>
              <a:buClr>
                <a:srgbClr val="FBA905"/>
              </a:buClr>
              <a:buFont typeface="Arial" panose="020B0604020202020204" pitchFamily="34" charset="0"/>
              <a:buChar char="•"/>
            </a:pPr>
            <a:r>
              <a:rPr lang="en-US" altLang="ko-KR" sz="1400" dirty="0" smtClean="0">
                <a:solidFill>
                  <a:schemeClr val="bg1"/>
                </a:solidFill>
                <a:ea typeface="고도 M" panose="02000503000000020004"/>
              </a:rPr>
              <a:t>Improvement </a:t>
            </a:r>
            <a:r>
              <a:rPr lang="en-US" altLang="ko-KR" sz="1400" dirty="0">
                <a:solidFill>
                  <a:schemeClr val="bg1"/>
                </a:solidFill>
                <a:ea typeface="고도 M" panose="02000503000000020004"/>
              </a:rPr>
              <a:t>Test </a:t>
            </a:r>
            <a:r>
              <a:rPr lang="en-US" altLang="ko-KR" sz="1400" dirty="0" smtClean="0">
                <a:solidFill>
                  <a:schemeClr val="bg1"/>
                </a:solidFill>
                <a:ea typeface="고도 M" panose="02000503000000020004"/>
              </a:rPr>
              <a:t>Bed (</a:t>
            </a:r>
            <a:r>
              <a:rPr lang="en-US" altLang="ko-KR" sz="1400" dirty="0">
                <a:solidFill>
                  <a:schemeClr val="bg1"/>
                </a:solidFill>
                <a:ea typeface="고도 M" panose="02000503000000020004"/>
              </a:rPr>
              <a:t>MATE</a:t>
            </a:r>
            <a:r>
              <a:rPr lang="en-US" altLang="ko-KR" sz="1400" dirty="0" smtClean="0">
                <a:solidFill>
                  <a:schemeClr val="bg1"/>
                </a:solidFill>
                <a:ea typeface="고도 M" panose="02000503000000020004"/>
              </a:rPr>
              <a:t>)------------------ 14</a:t>
            </a:r>
          </a:p>
          <a:p>
            <a:pPr marL="285750" indent="-285750" algn="dist" eaLnBrk="1" hangingPunct="1">
              <a:lnSpc>
                <a:spcPct val="130000"/>
              </a:lnSpc>
              <a:buClr>
                <a:srgbClr val="FBA905"/>
              </a:buClr>
              <a:buFont typeface="Arial" panose="020B0604020202020204" pitchFamily="34" charset="0"/>
              <a:buChar char="•"/>
            </a:pPr>
            <a:r>
              <a:rPr lang="en-US" altLang="ko-KR" sz="1400" dirty="0" smtClean="0">
                <a:solidFill>
                  <a:schemeClr val="bg1"/>
                </a:solidFill>
                <a:ea typeface="고도 M" panose="02000503000000020004"/>
                <a:cs typeface="Arial" panose="020B0604020202020204" pitchFamily="34" charset="0"/>
              </a:rPr>
              <a:t>Common Module------------------------------------ 15</a:t>
            </a:r>
          </a:p>
          <a:p>
            <a:pPr marL="285750" indent="-285750" algn="dist" eaLnBrk="1" hangingPunct="1">
              <a:lnSpc>
                <a:spcPct val="130000"/>
              </a:lnSpc>
              <a:buClr>
                <a:srgbClr val="FBA905"/>
              </a:buClr>
              <a:buFont typeface="Arial" panose="020B0604020202020204" pitchFamily="34" charset="0"/>
              <a:buChar char="•"/>
            </a:pPr>
            <a:r>
              <a:rPr lang="en-US" altLang="ko-KR" sz="1400" dirty="0" smtClean="0">
                <a:solidFill>
                  <a:schemeClr val="bg1"/>
                </a:solidFill>
                <a:ea typeface="고도 M" panose="02000503000000020004"/>
                <a:cs typeface="Arial" panose="020B0604020202020204" pitchFamily="34" charset="0"/>
              </a:rPr>
              <a:t>Standardization-------------------------------------- 18</a:t>
            </a:r>
          </a:p>
          <a:p>
            <a:pPr marL="285750" indent="-285750" algn="dist" eaLnBrk="1" hangingPunct="1">
              <a:lnSpc>
                <a:spcPct val="130000"/>
              </a:lnSpc>
              <a:buClr>
                <a:srgbClr val="FBA905"/>
              </a:buClr>
              <a:buFont typeface="Arial" panose="020B0604020202020204" pitchFamily="34" charset="0"/>
              <a:buChar char="•"/>
            </a:pPr>
            <a:r>
              <a:rPr lang="en-US" altLang="ko-KR" sz="1400" dirty="0" smtClean="0">
                <a:solidFill>
                  <a:schemeClr val="bg1"/>
                </a:solidFill>
                <a:ea typeface="고도 M" panose="02000503000000020004"/>
                <a:cs typeface="Arial" panose="020B0604020202020204" pitchFamily="34" charset="0"/>
              </a:rPr>
              <a:t>Verification of algorithm--------------------------- 19</a:t>
            </a:r>
            <a:endParaRPr lang="en-US" altLang="ko-KR" sz="1400" dirty="0">
              <a:solidFill>
                <a:schemeClr val="bg1"/>
              </a:solidFill>
              <a:ea typeface="고도 M" panose="02000503000000020004"/>
              <a:cs typeface="Arial" panose="020B0604020202020204" pitchFamily="34" charset="0"/>
            </a:endParaRPr>
          </a:p>
        </p:txBody>
      </p:sp>
      <p:sp>
        <p:nvSpPr>
          <p:cNvPr id="13" name="Line 60"/>
          <p:cNvSpPr>
            <a:spLocks noChangeShapeType="1"/>
          </p:cNvSpPr>
          <p:nvPr/>
        </p:nvSpPr>
        <p:spPr bwMode="gray">
          <a:xfrm>
            <a:off x="5333950" y="4077879"/>
            <a:ext cx="0" cy="1440000"/>
          </a:xfrm>
          <a:prstGeom prst="line">
            <a:avLst/>
          </a:prstGeom>
          <a:noFill/>
          <a:ln w="19050">
            <a:solidFill>
              <a:srgbClr val="FBA90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5" name="Text Box 45"/>
          <p:cNvSpPr txBox="1">
            <a:spLocks noChangeArrowheads="1"/>
          </p:cNvSpPr>
          <p:nvPr/>
        </p:nvSpPr>
        <p:spPr bwMode="gray">
          <a:xfrm>
            <a:off x="2657425" y="4496497"/>
            <a:ext cx="2192337" cy="52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518465" eaLnBrk="1" hangingPunct="1">
              <a:lnSpc>
                <a:spcPts val="3400"/>
              </a:lnSpc>
            </a:pPr>
            <a:r>
              <a:rPr lang="en-US" altLang="ko-KR" sz="2200" dirty="0" smtClean="0">
                <a:solidFill>
                  <a:srgbClr val="FBA905"/>
                </a:solidFill>
                <a:ea typeface="고도 M" panose="02000503000000020004" pitchFamily="2" charset="-127"/>
              </a:rPr>
              <a:t>Ⅱ. </a:t>
            </a:r>
            <a:r>
              <a:rPr lang="en-US" altLang="ko-KR" sz="2200" dirty="0" smtClean="0">
                <a:solidFill>
                  <a:schemeClr val="bg1"/>
                </a:solidFill>
                <a:ea typeface="고도 M" panose="02000503000000020004" pitchFamily="2" charset="-127"/>
              </a:rPr>
              <a:t>Main</a:t>
            </a:r>
            <a:endParaRPr lang="en-US" altLang="ko-KR" sz="2200" dirty="0">
              <a:solidFill>
                <a:schemeClr val="bg1"/>
              </a:solidFill>
              <a:ea typeface="고도 M" panose="02000503000000020004" pitchFamily="2" charset="-127"/>
            </a:endParaRPr>
          </a:p>
        </p:txBody>
      </p:sp>
      <p:sp>
        <p:nvSpPr>
          <p:cNvPr id="18" name="Text Box 45"/>
          <p:cNvSpPr txBox="1">
            <a:spLocks noChangeArrowheads="1"/>
          </p:cNvSpPr>
          <p:nvPr/>
        </p:nvSpPr>
        <p:spPr bwMode="gray">
          <a:xfrm>
            <a:off x="2657425" y="6041360"/>
            <a:ext cx="219233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ko-KR" sz="2200" dirty="0" smtClean="0">
                <a:solidFill>
                  <a:srgbClr val="FBA905"/>
                </a:solidFill>
                <a:ea typeface="고도 M" panose="02000503000000020004" pitchFamily="2" charset="-127"/>
              </a:rPr>
              <a:t>Ⅲ. </a:t>
            </a:r>
            <a:r>
              <a:rPr lang="en-US" altLang="ko-KR" sz="2200" dirty="0" smtClean="0">
                <a:solidFill>
                  <a:schemeClr val="bg1"/>
                </a:solidFill>
                <a:ea typeface="고도 M" panose="02000503000000020004" pitchFamily="2" charset="-127"/>
              </a:rPr>
              <a:t>Conclusions</a:t>
            </a:r>
            <a:endParaRPr lang="en-US" altLang="ko-KR" b="1" dirty="0">
              <a:solidFill>
                <a:schemeClr val="bg1"/>
              </a:solidFill>
              <a:ea typeface="굴림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21" name="Rectangle 70"/>
          <p:cNvSpPr>
            <a:spLocks noChangeArrowheads="1"/>
          </p:cNvSpPr>
          <p:nvPr/>
        </p:nvSpPr>
        <p:spPr bwMode="gray">
          <a:xfrm>
            <a:off x="5459362" y="5824220"/>
            <a:ext cx="4103688" cy="93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5720" rIns="45720">
            <a:spAutoFit/>
          </a:bodyPr>
          <a:lstStyle>
            <a:lvl1pPr marL="114300" indent="-1143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algn="dist" eaLnBrk="1" hangingPunct="1">
              <a:lnSpc>
                <a:spcPct val="130000"/>
              </a:lnSpc>
              <a:buClr>
                <a:srgbClr val="FBA905"/>
              </a:buClr>
              <a:buFont typeface="Arial" panose="020B0604020202020204" pitchFamily="34" charset="0"/>
              <a:buChar char="•"/>
            </a:pPr>
            <a:r>
              <a:rPr lang="en-US" altLang="ko-KR" sz="1400" dirty="0" smtClean="0">
                <a:solidFill>
                  <a:schemeClr val="bg1"/>
                </a:solidFill>
                <a:latin typeface="고도 M"/>
                <a:ea typeface="고도 M" panose="02000503000000020004"/>
              </a:rPr>
              <a:t>Operation &amp; Service</a:t>
            </a:r>
            <a:r>
              <a:rPr lang="en-US" altLang="ko-KR" sz="1400" dirty="0">
                <a:solidFill>
                  <a:schemeClr val="bg1"/>
                </a:solidFill>
                <a:ea typeface="고도 M" panose="02000503000000020004"/>
              </a:rPr>
              <a:t> </a:t>
            </a:r>
            <a:r>
              <a:rPr lang="en-US" altLang="ko-KR" sz="1400" dirty="0" smtClean="0">
                <a:solidFill>
                  <a:schemeClr val="bg1"/>
                </a:solidFill>
                <a:ea typeface="고도 M" panose="02000503000000020004"/>
              </a:rPr>
              <a:t>----------------------------- 21</a:t>
            </a:r>
          </a:p>
          <a:p>
            <a:pPr marL="285750" indent="-285750" algn="dist" eaLnBrk="1" hangingPunct="1">
              <a:lnSpc>
                <a:spcPct val="130000"/>
              </a:lnSpc>
              <a:buClr>
                <a:srgbClr val="FBA905"/>
              </a:buClr>
              <a:buFont typeface="Arial" panose="020B0604020202020204" pitchFamily="34" charset="0"/>
              <a:buChar char="•"/>
            </a:pPr>
            <a:r>
              <a:rPr lang="en-US" altLang="ko-KR" sz="1400" dirty="0" smtClean="0">
                <a:solidFill>
                  <a:schemeClr val="bg1"/>
                </a:solidFill>
                <a:latin typeface="고도 M"/>
                <a:ea typeface="고도 M" panose="02000503000000020004"/>
                <a:cs typeface="Arial" panose="020B0604020202020204" pitchFamily="34" charset="0"/>
              </a:rPr>
              <a:t>Forward Plan </a:t>
            </a:r>
            <a:r>
              <a:rPr lang="en-US" altLang="ko-KR" sz="1400" dirty="0" smtClean="0">
                <a:solidFill>
                  <a:schemeClr val="bg1"/>
                </a:solidFill>
                <a:ea typeface="고도 M" panose="02000503000000020004"/>
              </a:rPr>
              <a:t>--------------------------------------- 22</a:t>
            </a:r>
          </a:p>
          <a:p>
            <a:pPr marL="285750" indent="-285750" algn="dist" eaLnBrk="1" hangingPunct="1">
              <a:lnSpc>
                <a:spcPct val="130000"/>
              </a:lnSpc>
              <a:buClr>
                <a:srgbClr val="FBA905"/>
              </a:buClr>
              <a:buFont typeface="Arial" panose="020B0604020202020204" pitchFamily="34" charset="0"/>
              <a:buChar char="•"/>
            </a:pPr>
            <a:r>
              <a:rPr lang="en-US" altLang="ko-KR" sz="1400" dirty="0" smtClean="0">
                <a:solidFill>
                  <a:schemeClr val="bg1"/>
                </a:solidFill>
                <a:latin typeface="고도 M"/>
                <a:ea typeface="고도 M" panose="02000503000000020004"/>
                <a:cs typeface="Arial" panose="020B0604020202020204" pitchFamily="34" charset="0"/>
              </a:rPr>
              <a:t>Reference </a:t>
            </a:r>
            <a:r>
              <a:rPr lang="en-US" altLang="ko-KR" sz="1400" dirty="0" smtClean="0">
                <a:solidFill>
                  <a:schemeClr val="bg1"/>
                </a:solidFill>
                <a:ea typeface="고도 M" panose="02000503000000020004"/>
              </a:rPr>
              <a:t>--------------------------------------------</a:t>
            </a:r>
            <a:r>
              <a:rPr lang="en-US" altLang="ko-KR" sz="1400" dirty="0" smtClean="0">
                <a:solidFill>
                  <a:schemeClr val="bg1"/>
                </a:solidFill>
                <a:ea typeface="고도 M" panose="02000503000000020004"/>
                <a:cs typeface="Arial" panose="020B0604020202020204" pitchFamily="34" charset="0"/>
              </a:rPr>
              <a:t> 23</a:t>
            </a:r>
            <a:endParaRPr lang="en-US" altLang="ko-KR" sz="1400" dirty="0">
              <a:solidFill>
                <a:schemeClr val="bg1"/>
              </a:solidFill>
              <a:ea typeface="고도 M" panose="02000503000000020004"/>
              <a:cs typeface="Arial" panose="020B0604020202020204" pitchFamily="34" charset="0"/>
            </a:endParaRPr>
          </a:p>
        </p:txBody>
      </p:sp>
      <p:sp>
        <p:nvSpPr>
          <p:cNvPr id="22" name="Line 71"/>
          <p:cNvSpPr>
            <a:spLocks noChangeShapeType="1"/>
          </p:cNvSpPr>
          <p:nvPr/>
        </p:nvSpPr>
        <p:spPr bwMode="gray">
          <a:xfrm>
            <a:off x="5333950" y="5979818"/>
            <a:ext cx="0" cy="700088"/>
          </a:xfrm>
          <a:prstGeom prst="line">
            <a:avLst/>
          </a:prstGeom>
          <a:noFill/>
          <a:ln w="19050">
            <a:solidFill>
              <a:srgbClr val="FBA90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371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Font typeface="+mj-lt"/>
              <a:buAutoNum type="romanUcPeriod" startAt="2"/>
            </a:pPr>
            <a:r>
              <a:rPr lang="en-US" altLang="ko-KR" dirty="0" smtClean="0"/>
              <a:t>Main</a:t>
            </a:r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ko-KR" dirty="0" smtClean="0"/>
              <a:t>Verification of Algorithm</a:t>
            </a:r>
            <a:endParaRPr lang="ko-KR" altLang="en-US" dirty="0"/>
          </a:p>
        </p:txBody>
      </p:sp>
      <p:sp>
        <p:nvSpPr>
          <p:cNvPr id="9" name="직사각형 8"/>
          <p:cNvSpPr/>
          <p:nvPr/>
        </p:nvSpPr>
        <p:spPr>
          <a:xfrm>
            <a:off x="916654" y="1478016"/>
            <a:ext cx="288032" cy="45719"/>
          </a:xfrm>
          <a:prstGeom prst="rect">
            <a:avLst/>
          </a:prstGeom>
          <a:solidFill>
            <a:srgbClr val="1F468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0" name="Text Box 761"/>
          <p:cNvSpPr txBox="1">
            <a:spLocks noChangeArrowheads="1"/>
          </p:cNvSpPr>
          <p:nvPr/>
        </p:nvSpPr>
        <p:spPr bwMode="auto">
          <a:xfrm>
            <a:off x="915050" y="1555760"/>
            <a:ext cx="820863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>
              <a:defRPr>
                <a:ln w="127">
                  <a:solidFill>
                    <a:srgbClr val="DC595B">
                      <a:alpha val="1000"/>
                    </a:srgbClr>
                  </a:solidFill>
                </a:ln>
                <a:solidFill>
                  <a:srgbClr val="DC595B"/>
                </a:solidFill>
                <a:latin typeface="+mn-ea"/>
              </a:defRPr>
            </a:lvl1pPr>
          </a:lstStyle>
          <a:p>
            <a:pPr marL="0" lvl="1"/>
            <a:r>
              <a:rPr lang="en-US" altLang="ko-KR" sz="2000" dirty="0" smtClean="0">
                <a:ln w="127">
                  <a:solidFill>
                    <a:srgbClr val="DC595B">
                      <a:alpha val="1000"/>
                    </a:srgbClr>
                  </a:solidFill>
                </a:ln>
                <a:solidFill>
                  <a:srgbClr val="1F4688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Monotype Sorts" pitchFamily="2" charset="2"/>
              </a:rPr>
              <a:t>Verification process</a:t>
            </a:r>
            <a:endParaRPr lang="en-US" altLang="ko-KR" sz="2000" dirty="0">
              <a:ln w="127">
                <a:solidFill>
                  <a:srgbClr val="DC595B">
                    <a:alpha val="1000"/>
                  </a:srgbClr>
                </a:solidFill>
              </a:ln>
              <a:solidFill>
                <a:srgbClr val="1F4688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sym typeface="Monotype Sorts" pitchFamily="2" charset="2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090" y="2450534"/>
            <a:ext cx="1311384" cy="537355"/>
          </a:xfrm>
          <a:prstGeom prst="rect">
            <a:avLst/>
          </a:prstGeom>
        </p:spPr>
      </p:pic>
      <p:sp>
        <p:nvSpPr>
          <p:cNvPr id="16" name="순서도: 데이터 15"/>
          <p:cNvSpPr/>
          <p:nvPr/>
        </p:nvSpPr>
        <p:spPr>
          <a:xfrm>
            <a:off x="3861656" y="2202485"/>
            <a:ext cx="2560297" cy="961353"/>
          </a:xfrm>
          <a:prstGeom prst="flowChartInputOutput">
            <a:avLst/>
          </a:prstGeom>
          <a:solidFill>
            <a:srgbClr val="56B4B6">
              <a:alpha val="20000"/>
            </a:srgbClr>
          </a:solidFill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800" dirty="0">
                <a:solidFill>
                  <a:schemeClr val="tx1"/>
                </a:solidFill>
              </a:rPr>
              <a:t>Himawari-8</a:t>
            </a:r>
          </a:p>
          <a:p>
            <a:pPr algn="ctr"/>
            <a:r>
              <a:rPr lang="en-US" altLang="ko-KR" sz="1800" dirty="0" smtClean="0">
                <a:solidFill>
                  <a:schemeClr val="tx1"/>
                </a:solidFill>
              </a:rPr>
              <a:t>Terra</a:t>
            </a:r>
          </a:p>
          <a:p>
            <a:pPr algn="ctr">
              <a:lnSpc>
                <a:spcPct val="20000"/>
              </a:lnSpc>
            </a:pPr>
            <a:r>
              <a:rPr lang="en-US" altLang="ko-KR" sz="1800" dirty="0" smtClean="0">
                <a:solidFill>
                  <a:schemeClr val="tx1"/>
                </a:solidFill>
              </a:rPr>
              <a:t>.</a:t>
            </a:r>
          </a:p>
          <a:p>
            <a:pPr algn="ctr">
              <a:lnSpc>
                <a:spcPct val="20000"/>
              </a:lnSpc>
            </a:pPr>
            <a:r>
              <a:rPr lang="en-US" altLang="ko-KR" sz="1800" dirty="0" smtClean="0">
                <a:solidFill>
                  <a:schemeClr val="tx1"/>
                </a:solidFill>
              </a:rPr>
              <a:t>.</a:t>
            </a:r>
          </a:p>
          <a:p>
            <a:pPr algn="ctr">
              <a:lnSpc>
                <a:spcPct val="20000"/>
              </a:lnSpc>
            </a:pPr>
            <a:r>
              <a:rPr lang="en-US" altLang="ko-KR" sz="1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7" name="순서도: 판단 16"/>
          <p:cNvSpPr/>
          <p:nvPr/>
        </p:nvSpPr>
        <p:spPr>
          <a:xfrm>
            <a:off x="1440918" y="3806117"/>
            <a:ext cx="3422103" cy="1315844"/>
          </a:xfrm>
          <a:prstGeom prst="flowChartDecision">
            <a:avLst/>
          </a:prstGeom>
          <a:solidFill>
            <a:srgbClr val="56B4B6">
              <a:alpha val="20000"/>
            </a:srgbClr>
          </a:solidFill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800" dirty="0">
                <a:solidFill>
                  <a:schemeClr val="tx1"/>
                </a:solidFill>
              </a:rPr>
              <a:t>Matching of Time &amp; Space</a:t>
            </a:r>
            <a:endParaRPr lang="ko-KR" altLang="en-US" sz="1800" dirty="0">
              <a:solidFill>
                <a:schemeClr val="tx1"/>
              </a:solidFill>
            </a:endParaRPr>
          </a:p>
        </p:txBody>
      </p:sp>
      <p:sp>
        <p:nvSpPr>
          <p:cNvPr id="19" name="순서도: 데이터 18"/>
          <p:cNvSpPr/>
          <p:nvPr/>
        </p:nvSpPr>
        <p:spPr>
          <a:xfrm>
            <a:off x="1760478" y="5944371"/>
            <a:ext cx="2560297" cy="729852"/>
          </a:xfrm>
          <a:prstGeom prst="flowChartInputOutput">
            <a:avLst/>
          </a:prstGeom>
          <a:solidFill>
            <a:srgbClr val="56B4B6">
              <a:alpha val="20000"/>
            </a:srgbClr>
          </a:solidFill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800" dirty="0">
                <a:solidFill>
                  <a:schemeClr val="tx1"/>
                </a:solidFill>
              </a:rPr>
              <a:t>Result</a:t>
            </a:r>
          </a:p>
        </p:txBody>
      </p:sp>
      <p:cxnSp>
        <p:nvCxnSpPr>
          <p:cNvPr id="21" name="꺾인 연결선 20"/>
          <p:cNvCxnSpPr>
            <a:stCxn id="15" idx="2"/>
            <a:endCxn id="17" idx="0"/>
          </p:cNvCxnSpPr>
          <p:nvPr/>
        </p:nvCxnSpPr>
        <p:spPr>
          <a:xfrm rot="16200000" flipH="1">
            <a:off x="2132262" y="2786409"/>
            <a:ext cx="818228" cy="1221188"/>
          </a:xfrm>
          <a:prstGeom prst="bentConnector3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꺾인 연결선 22"/>
          <p:cNvCxnSpPr>
            <a:stCxn id="16" idx="4"/>
            <a:endCxn id="17" idx="0"/>
          </p:cNvCxnSpPr>
          <p:nvPr/>
        </p:nvCxnSpPr>
        <p:spPr>
          <a:xfrm rot="5400000">
            <a:off x="3825749" y="2490060"/>
            <a:ext cx="642279" cy="1989835"/>
          </a:xfrm>
          <a:prstGeom prst="bentConnector3">
            <a:avLst>
              <a:gd name="adj1" fmla="val 36653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직선 화살표 연결선 25"/>
          <p:cNvCxnSpPr>
            <a:stCxn id="17" idx="2"/>
          </p:cNvCxnSpPr>
          <p:nvPr/>
        </p:nvCxnSpPr>
        <p:spPr>
          <a:xfrm>
            <a:off x="3151970" y="5121961"/>
            <a:ext cx="1" cy="82241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순서도: 판단 26"/>
          <p:cNvSpPr/>
          <p:nvPr/>
        </p:nvSpPr>
        <p:spPr>
          <a:xfrm>
            <a:off x="6722879" y="3806117"/>
            <a:ext cx="3422103" cy="1315844"/>
          </a:xfrm>
          <a:prstGeom prst="flowChartDecision">
            <a:avLst/>
          </a:prstGeom>
          <a:solidFill>
            <a:srgbClr val="56B4B6">
              <a:alpha val="20000"/>
            </a:srgbClr>
          </a:solidFill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800" dirty="0">
                <a:solidFill>
                  <a:schemeClr val="tx1"/>
                </a:solidFill>
              </a:rPr>
              <a:t>Calculating</a:t>
            </a:r>
          </a:p>
          <a:p>
            <a:pPr algn="ctr"/>
            <a:r>
              <a:rPr lang="en-US" altLang="ko-KR" sz="1800" dirty="0">
                <a:solidFill>
                  <a:schemeClr val="tx1"/>
                </a:solidFill>
              </a:rPr>
              <a:t>Verification Score </a:t>
            </a:r>
            <a:endParaRPr lang="ko-KR" altLang="en-US" sz="1800" dirty="0">
              <a:solidFill>
                <a:schemeClr val="tx1"/>
              </a:solidFill>
            </a:endParaRPr>
          </a:p>
        </p:txBody>
      </p:sp>
      <p:sp>
        <p:nvSpPr>
          <p:cNvPr id="28" name="순서도: 데이터 27"/>
          <p:cNvSpPr/>
          <p:nvPr/>
        </p:nvSpPr>
        <p:spPr>
          <a:xfrm>
            <a:off x="7153781" y="5944371"/>
            <a:ext cx="2560297" cy="729852"/>
          </a:xfrm>
          <a:prstGeom prst="flowChartInputOutput">
            <a:avLst/>
          </a:prstGeom>
          <a:solidFill>
            <a:srgbClr val="56B4B6">
              <a:alpha val="20000"/>
            </a:srgbClr>
          </a:solidFill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800" dirty="0">
                <a:solidFill>
                  <a:schemeClr val="tx1"/>
                </a:solidFill>
              </a:rPr>
              <a:t>Verification Score</a:t>
            </a:r>
            <a:endParaRPr lang="ko-KR" altLang="en-US" sz="1800" dirty="0">
              <a:solidFill>
                <a:schemeClr val="tx1"/>
              </a:solidFill>
            </a:endParaRPr>
          </a:p>
        </p:txBody>
      </p:sp>
      <p:cxnSp>
        <p:nvCxnSpPr>
          <p:cNvPr id="30" name="꺾인 연결선 29"/>
          <p:cNvCxnSpPr>
            <a:stCxn id="19" idx="5"/>
            <a:endCxn id="27" idx="0"/>
          </p:cNvCxnSpPr>
          <p:nvPr/>
        </p:nvCxnSpPr>
        <p:spPr>
          <a:xfrm flipV="1">
            <a:off x="4064745" y="3806117"/>
            <a:ext cx="4369186" cy="2503180"/>
          </a:xfrm>
          <a:prstGeom prst="bentConnector4">
            <a:avLst>
              <a:gd name="adj1" fmla="val 50459"/>
              <a:gd name="adj2" fmla="val 109132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직선 화살표 연결선 32"/>
          <p:cNvCxnSpPr>
            <a:stCxn id="27" idx="2"/>
            <a:endCxn id="28" idx="1"/>
          </p:cNvCxnSpPr>
          <p:nvPr/>
        </p:nvCxnSpPr>
        <p:spPr>
          <a:xfrm flipH="1">
            <a:off x="8433930" y="5121961"/>
            <a:ext cx="1" cy="82241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 Box 164"/>
          <p:cNvSpPr txBox="1">
            <a:spLocks noChangeArrowheads="1"/>
          </p:cNvSpPr>
          <p:nvPr/>
        </p:nvSpPr>
        <p:spPr>
          <a:xfrm>
            <a:off x="477844" y="669044"/>
            <a:ext cx="517193" cy="598305"/>
          </a:xfrm>
          <a:prstGeom prst="rect">
            <a:avLst/>
          </a:prstGeom>
          <a:noFill/>
        </p:spPr>
        <p:txBody>
          <a:bodyPr wrap="none" lIns="0" tIns="0" rIns="0" bIns="0" anchor="t" anchorCtr="0">
            <a:spAutoFit/>
          </a:bodyPr>
          <a:lstStyle>
            <a:defPPr>
              <a:defRPr lang="ko-KR"/>
            </a:defPPr>
            <a:lvl1pPr defTabSz="957709" fontAlgn="auto" latinLnBrk="0">
              <a:spcBef>
                <a:spcPts val="0"/>
              </a:spcBef>
              <a:spcAft>
                <a:spcPts val="0"/>
              </a:spcAft>
              <a:defRPr kumimoji="0" sz="2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10X10 Bold"/>
                <a:ea typeface="10X10 Bold"/>
                <a:cs typeface="ollehche_v2"/>
              </a:defRPr>
            </a:lvl1pPr>
          </a:lstStyle>
          <a:p>
            <a:pPr>
              <a:defRPr lang="ko-KR">
                <a:latin typeface="+mn-lt"/>
                <a:ea typeface="+mn-ea"/>
                <a:cs typeface="+mn-cs"/>
              </a:defRPr>
            </a:pPr>
            <a:r>
              <a:rPr lang="en-US" altLang="ko-KR" sz="3888" spc="-121" dirty="0" smtClean="0">
                <a:gradFill>
                  <a:gsLst>
                    <a:gs pos="35000">
                      <a:srgbClr val="4E5966"/>
                    </a:gs>
                    <a:gs pos="34000">
                      <a:srgbClr val="A3ADB9"/>
                    </a:gs>
                  </a:gsLst>
                  <a:lin ang="2400000" scaled="0"/>
                </a:gradFill>
                <a:latin typeface="+mn-ea"/>
                <a:ea typeface="+mn-ea"/>
              </a:rPr>
              <a:t>06</a:t>
            </a:r>
            <a:endParaRPr lang="ko-KR" altLang="en-US" sz="3888" spc="-121" dirty="0">
              <a:gradFill>
                <a:gsLst>
                  <a:gs pos="35000">
                    <a:srgbClr val="4E5966"/>
                  </a:gs>
                  <a:gs pos="34000">
                    <a:srgbClr val="A3ADB9"/>
                  </a:gs>
                </a:gsLst>
                <a:lin ang="2400000" scaled="0"/>
              </a:gradFill>
              <a:latin typeface="+mn-ea"/>
              <a:ea typeface="+mn-ea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58EA19B-10B9-4D99-B725-BE6D24A6132D}" type="slidenum">
              <a:rPr lang="ko-KR" altLang="en-US" smtClean="0">
                <a:solidFill>
                  <a:schemeClr val="bg1">
                    <a:lumMod val="65000"/>
                  </a:schemeClr>
                </a:solidFill>
              </a:rPr>
              <a:pPr algn="r"/>
              <a:t>19</a:t>
            </a:fld>
            <a:r>
              <a:rPr lang="ko-KR" altLang="en-US" smtClean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6353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내용 개체 틀 7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altLang="ko-KR" dirty="0" smtClean="0"/>
              <a:t>Ⅲ</a:t>
            </a:r>
            <a:endParaRPr lang="ko-KR" altLang="en-US" dirty="0"/>
          </a:p>
        </p:txBody>
      </p:sp>
      <p:sp>
        <p:nvSpPr>
          <p:cNvPr id="9" name="내용 개체 틀 8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altLang="ko-KR" dirty="0" smtClean="0"/>
              <a:t>Conclusion</a:t>
            </a:r>
            <a:endParaRPr lang="ko-KR" altLang="en-US" dirty="0"/>
          </a:p>
        </p:txBody>
      </p:sp>
      <p:sp>
        <p:nvSpPr>
          <p:cNvPr id="12" name="텍스트 개체 틀 11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3" name="텍스트 개체 틀 1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altLang="ko-KR" dirty="0"/>
              <a:t>Ground segment </a:t>
            </a:r>
            <a:r>
              <a:rPr lang="en-US" altLang="ko-KR" dirty="0" smtClean="0"/>
              <a:t>operation</a:t>
            </a:r>
          </a:p>
          <a:p>
            <a:r>
              <a:rPr lang="en-US" altLang="ko-KR" dirty="0"/>
              <a:t>Weather Broadcasting Service</a:t>
            </a:r>
          </a:p>
          <a:p>
            <a:r>
              <a:rPr lang="en-US" altLang="ko-KR" dirty="0"/>
              <a:t>Future Plan</a:t>
            </a:r>
          </a:p>
          <a:p>
            <a:r>
              <a:rPr lang="en-US" altLang="ko-KR" dirty="0" smtClean="0"/>
              <a:t>Reference</a:t>
            </a:r>
          </a:p>
          <a:p>
            <a:endParaRPr lang="ko-KR" altLang="en-US" dirty="0"/>
          </a:p>
        </p:txBody>
      </p:sp>
      <p:sp>
        <p:nvSpPr>
          <p:cNvPr id="11" name="그림 개체 틀 10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10" name="그림 개체 틀 9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67974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그림 92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2069" y="31858"/>
            <a:ext cx="10906915" cy="7713449"/>
          </a:xfrm>
          <a:prstGeom prst="rect">
            <a:avLst/>
          </a:prstGeom>
        </p:spPr>
      </p:pic>
      <p:pic>
        <p:nvPicPr>
          <p:cNvPr id="37" name="그림 36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6086581" y="1457273"/>
            <a:ext cx="2584985" cy="1788971"/>
          </a:xfrm>
          <a:prstGeom prst="rect">
            <a:avLst/>
          </a:prstGeom>
        </p:spPr>
      </p:pic>
      <p:sp>
        <p:nvSpPr>
          <p:cNvPr id="348" name="모서리가 둥근 직사각형 347"/>
          <p:cNvSpPr/>
          <p:nvPr/>
        </p:nvSpPr>
        <p:spPr>
          <a:xfrm>
            <a:off x="7945454" y="2435573"/>
            <a:ext cx="2875319" cy="1333056"/>
          </a:xfrm>
          <a:prstGeom prst="roundRect">
            <a:avLst>
              <a:gd name="adj" fmla="val 6167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en-US" altLang="ko-KR" sz="1224" b="1" spc="-66">
                <a:solidFill>
                  <a:srgbClr val="1962B3"/>
                </a:solidFill>
                <a:latin typeface="+mn-ea"/>
              </a:rPr>
              <a:t>Transmit</a:t>
            </a:r>
          </a:p>
          <a:p>
            <a:pPr lvl="0">
              <a:defRPr lang="ko-KR" altLang="en-US"/>
            </a:pPr>
            <a:r>
              <a:rPr lang="en-US" altLang="ko-KR" sz="1224" b="1" spc="-66">
                <a:solidFill>
                  <a:srgbClr val="1962B3"/>
                </a:solidFill>
                <a:latin typeface="+mn-ea"/>
              </a:rPr>
              <a:t>(Ground Segment System</a:t>
            </a:r>
            <a:r>
              <a:rPr lang="ko-KR" altLang="en-US" sz="1224" b="1" spc="-66">
                <a:solidFill>
                  <a:srgbClr val="1962B3"/>
                </a:solidFill>
                <a:latin typeface="+mn-ea"/>
              </a:rPr>
              <a:t>→ </a:t>
            </a:r>
            <a:r>
              <a:rPr lang="en-US" altLang="ko-KR" sz="1224" b="1" spc="-66">
                <a:solidFill>
                  <a:srgbClr val="1962B3"/>
                </a:solidFill>
                <a:latin typeface="+mn-ea"/>
              </a:rPr>
              <a:t>Satellite) :  </a:t>
            </a:r>
            <a:r>
              <a:rPr lang="en-US" altLang="ko-KR" sz="918" spc="-69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S-band low speed/high speed/super-high speed meteorological </a:t>
            </a:r>
          </a:p>
          <a:p>
            <a:pPr lvl="0">
              <a:defRPr lang="ko-KR" altLang="en-US"/>
            </a:pPr>
            <a:r>
              <a:rPr lang="en-US" altLang="ko-KR" sz="1224" b="1" spc="-66">
                <a:solidFill>
                  <a:srgbClr val="79B61B"/>
                </a:solidFill>
                <a:latin typeface="+mn-ea"/>
              </a:rPr>
              <a:t>Receive</a:t>
            </a:r>
          </a:p>
          <a:p>
            <a:pPr lvl="0">
              <a:defRPr lang="ko-KR" altLang="en-US"/>
            </a:pPr>
            <a:r>
              <a:rPr lang="en-US" altLang="ko-KR" sz="1224" b="1" spc="-66">
                <a:solidFill>
                  <a:srgbClr val="79B61B"/>
                </a:solidFill>
                <a:latin typeface="+mn-ea"/>
              </a:rPr>
              <a:t>(Satellite</a:t>
            </a:r>
            <a:r>
              <a:rPr lang="ko-KR" altLang="en-US" sz="1224" b="1" spc="-66">
                <a:solidFill>
                  <a:srgbClr val="79B61B"/>
                </a:solidFill>
                <a:latin typeface="+mn-ea"/>
              </a:rPr>
              <a:t> → </a:t>
            </a:r>
            <a:r>
              <a:rPr lang="en-US" altLang="ko-KR" sz="1224" b="1" spc="-66">
                <a:solidFill>
                  <a:srgbClr val="79B61B"/>
                </a:solidFill>
                <a:latin typeface="+mn-ea"/>
              </a:rPr>
              <a:t>Ground Segment System) :  </a:t>
            </a:r>
            <a:r>
              <a:rPr lang="en-US" altLang="ko-KR" sz="918" spc="-69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X-band - Meteorological observation data</a:t>
            </a:r>
            <a:endParaRPr lang="ko-KR" altLang="en-US" sz="918" spc="-69">
              <a:solidFill>
                <a:prstClr val="black">
                  <a:lumMod val="85000"/>
                  <a:lumOff val="15000"/>
                </a:prstClr>
              </a:solidFill>
              <a:latin typeface="+mn-ea"/>
            </a:endParaRPr>
          </a:p>
        </p:txBody>
      </p:sp>
      <p:grpSp>
        <p:nvGrpSpPr>
          <p:cNvPr id="375" name="그룹 374"/>
          <p:cNvGrpSpPr/>
          <p:nvPr/>
        </p:nvGrpSpPr>
        <p:grpSpPr>
          <a:xfrm rot="10800000">
            <a:off x="3143388" y="2051643"/>
            <a:ext cx="3518817" cy="357160"/>
            <a:chOff x="-1668689" y="5102224"/>
            <a:chExt cx="4327753" cy="327820"/>
          </a:xfrm>
        </p:grpSpPr>
        <p:sp>
          <p:nvSpPr>
            <p:cNvPr id="376" name="오른쪽 화살표 375"/>
            <p:cNvSpPr/>
            <p:nvPr/>
          </p:nvSpPr>
          <p:spPr>
            <a:xfrm>
              <a:off x="-1668689" y="5102224"/>
              <a:ext cx="4327753" cy="327820"/>
            </a:xfrm>
            <a:prstGeom prst="rightArrow">
              <a:avLst>
                <a:gd name="adj1" fmla="val 45804"/>
                <a:gd name="adj2" fmla="val 53576"/>
              </a:avLst>
            </a:prstGeom>
            <a:gradFill>
              <a:gsLst>
                <a:gs pos="78000">
                  <a:srgbClr val="1962B3">
                    <a:alpha val="50000"/>
                  </a:srgb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2145" spc="-152">
                <a:latin typeface="+mn-ea"/>
              </a:endParaRPr>
            </a:p>
          </p:txBody>
        </p:sp>
        <p:pic>
          <p:nvPicPr>
            <p:cNvPr id="377" name="Picture 3" descr="C:\Documents and Settings\Administrator\바탕 화면\무제-2.png"/>
            <p:cNvPicPr>
              <a:picLocks noChangeArrowheads="1"/>
            </p:cNvPicPr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2139033" y="5110787"/>
              <a:ext cx="519337" cy="3079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2" name="모서리가 둥근 직사각형 321"/>
          <p:cNvSpPr/>
          <p:nvPr/>
        </p:nvSpPr>
        <p:spPr>
          <a:xfrm>
            <a:off x="3554605" y="2070158"/>
            <a:ext cx="2526834" cy="30881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lvl="0">
              <a:defRPr lang="ko-KR" altLang="en-US"/>
            </a:pPr>
            <a:r>
              <a:rPr lang="en-US" altLang="ko-KR" sz="1224" b="1" i="1">
                <a:solidFill>
                  <a:srgbClr val="001538"/>
                </a:solidFill>
                <a:latin typeface="맑은 고딕"/>
                <a:ea typeface="맑은 고딕"/>
              </a:rPr>
              <a:t>Satellite Broadcasting Service</a:t>
            </a:r>
            <a:endParaRPr lang="ko-KR" altLang="en-US" sz="1224" b="1" i="1">
              <a:solidFill>
                <a:srgbClr val="001538"/>
              </a:solidFill>
              <a:latin typeface="맑은 고딕"/>
              <a:ea typeface="맑은 고딕"/>
            </a:endParaRPr>
          </a:p>
        </p:txBody>
      </p:sp>
      <p:sp>
        <p:nvSpPr>
          <p:cNvPr id="327" name="모서리가 둥근 직사각형 326"/>
          <p:cNvSpPr/>
          <p:nvPr/>
        </p:nvSpPr>
        <p:spPr>
          <a:xfrm>
            <a:off x="3224066" y="1485117"/>
            <a:ext cx="5244890" cy="561952"/>
          </a:xfrm>
          <a:prstGeom prst="roundRect">
            <a:avLst>
              <a:gd name="adj" fmla="val 19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732" rIns="36732" anchor="ctr" anchorCtr="0"/>
          <a:lstStyle/>
          <a:p>
            <a:pPr marL="174930" indent="-174930">
              <a:buFont typeface="Wingdings"/>
              <a:buChar char="Ø"/>
              <a:defRPr lang="ko-KR" altLang="en-US"/>
            </a:pPr>
            <a:r>
              <a:rPr lang="en-US" altLang="ko-KR" sz="1122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L-band : Low speed/high speed meteorological broadcasting</a:t>
            </a:r>
          </a:p>
          <a:p>
            <a:pPr marL="174930" indent="-174930">
              <a:buFont typeface="Wingdings"/>
              <a:buChar char="Ø"/>
              <a:defRPr lang="ko-KR" altLang="en-US"/>
            </a:pPr>
            <a:r>
              <a:rPr lang="en-US" altLang="ko-KR" sz="1122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X-band : Super-high speed meteorological broadcasting</a:t>
            </a:r>
            <a:endParaRPr lang="ko-KR" altLang="en-US" sz="1122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129" name="그룹 128"/>
          <p:cNvGrpSpPr/>
          <p:nvPr/>
        </p:nvGrpSpPr>
        <p:grpSpPr>
          <a:xfrm rot="10800000" flipH="1">
            <a:off x="541367" y="1569580"/>
            <a:ext cx="2536472" cy="1477177"/>
            <a:chOff x="6103572" y="3264666"/>
            <a:chExt cx="3619731" cy="1964640"/>
          </a:xfrm>
        </p:grpSpPr>
        <p:sp>
          <p:nvSpPr>
            <p:cNvPr id="131" name="모서리가 둥근 직사각형 130"/>
            <p:cNvSpPr/>
            <p:nvPr/>
          </p:nvSpPr>
          <p:spPr>
            <a:xfrm>
              <a:off x="6103572" y="3273799"/>
              <a:ext cx="3619731" cy="1955507"/>
            </a:xfrm>
            <a:prstGeom prst="roundRect">
              <a:avLst>
                <a:gd name="adj" fmla="val 4160"/>
              </a:avLst>
            </a:prstGeom>
            <a:solidFill>
              <a:schemeClr val="bg1"/>
            </a:solidFill>
            <a:ln w="22225">
              <a:solidFill>
                <a:srgbClr val="1553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2145">
                <a:latin typeface="+mj-ea"/>
                <a:ea typeface="+mj-ea"/>
              </a:endParaRPr>
            </a:p>
          </p:txBody>
        </p:sp>
        <p:grpSp>
          <p:nvGrpSpPr>
            <p:cNvPr id="132" name="그룹 131"/>
            <p:cNvGrpSpPr/>
            <p:nvPr/>
          </p:nvGrpSpPr>
          <p:grpSpPr>
            <a:xfrm>
              <a:off x="6447407" y="3285290"/>
              <a:ext cx="2938408" cy="345898"/>
              <a:chOff x="6457627" y="3446150"/>
              <a:chExt cx="2724973" cy="376720"/>
            </a:xfrm>
            <a:solidFill>
              <a:schemeClr val="bg1">
                <a:lumMod val="85000"/>
              </a:schemeClr>
            </a:solidFill>
          </p:grpSpPr>
          <p:sp>
            <p:nvSpPr>
              <p:cNvPr id="139" name="자유형 138"/>
              <p:cNvSpPr/>
              <p:nvPr/>
            </p:nvSpPr>
            <p:spPr>
              <a:xfrm rot="10800000">
                <a:off x="6457627" y="3446154"/>
                <a:ext cx="679890" cy="369800"/>
              </a:xfrm>
              <a:custGeom>
                <a:avLst/>
                <a:gdLst>
                  <a:gd name="connsiteX0" fmla="*/ 0 w 1418099"/>
                  <a:gd name="connsiteY0" fmla="*/ 729 h 679341"/>
                  <a:gd name="connsiteX1" fmla="*/ 691679 w 1418099"/>
                  <a:gd name="connsiteY1" fmla="*/ 729 h 679341"/>
                  <a:gd name="connsiteX2" fmla="*/ 1165431 w 1418099"/>
                  <a:gd name="connsiteY2" fmla="*/ 319811 h 679341"/>
                  <a:gd name="connsiteX3" fmla="*/ 1418099 w 1418099"/>
                  <a:gd name="connsiteY3" fmla="*/ 679341 h 679341"/>
                  <a:gd name="connsiteX4" fmla="*/ 0 w 1418099"/>
                  <a:gd name="connsiteY4" fmla="*/ 679341 h 679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8099" h="679341">
                    <a:moveTo>
                      <a:pt x="0" y="729"/>
                    </a:moveTo>
                    <a:quadBezTo>
                      <a:pt x="0" y="729"/>
                      <a:pt x="691679" y="729"/>
                    </a:quadBezTo>
                    <a:cubicBezTo>
                      <a:pt x="896971" y="729"/>
                      <a:pt x="1054889" y="-30730"/>
                      <a:pt x="1165431" y="319811"/>
                    </a:cubicBezTo>
                    <a:cubicBezTo>
                      <a:pt x="1279132" y="670353"/>
                      <a:pt x="1418099" y="679341"/>
                      <a:pt x="1418099" y="679341"/>
                    </a:cubicBezTo>
                    <a:quadBezTo>
                      <a:pt x="1418099" y="679341"/>
                      <a:pt x="0" y="679341"/>
                    </a:quad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8366" anchor="ctr"/>
              <a:lstStyle/>
              <a:p>
                <a:pPr algn="ctr">
                  <a:defRPr lang="ko-KR" altLang="en-US"/>
                </a:pPr>
                <a:endParaRPr lang="ko-KR" altLang="en-US" sz="1632" b="1" spc="-53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40" name="자유형 139"/>
              <p:cNvSpPr/>
              <p:nvPr/>
            </p:nvSpPr>
            <p:spPr>
              <a:xfrm rot="10800000" flipH="1">
                <a:off x="8502710" y="3446150"/>
                <a:ext cx="679890" cy="369800"/>
              </a:xfrm>
              <a:custGeom>
                <a:avLst/>
                <a:gdLst>
                  <a:gd name="connsiteX0" fmla="*/ 0 w 1418099"/>
                  <a:gd name="connsiteY0" fmla="*/ 729 h 679341"/>
                  <a:gd name="connsiteX1" fmla="*/ 691679 w 1418099"/>
                  <a:gd name="connsiteY1" fmla="*/ 729 h 679341"/>
                  <a:gd name="connsiteX2" fmla="*/ 1165431 w 1418099"/>
                  <a:gd name="connsiteY2" fmla="*/ 319811 h 679341"/>
                  <a:gd name="connsiteX3" fmla="*/ 1418099 w 1418099"/>
                  <a:gd name="connsiteY3" fmla="*/ 679341 h 679341"/>
                  <a:gd name="connsiteX4" fmla="*/ 0 w 1418099"/>
                  <a:gd name="connsiteY4" fmla="*/ 679341 h 679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8099" h="679341">
                    <a:moveTo>
                      <a:pt x="0" y="729"/>
                    </a:moveTo>
                    <a:quadBezTo>
                      <a:pt x="0" y="729"/>
                      <a:pt x="691679" y="729"/>
                    </a:quadBezTo>
                    <a:cubicBezTo>
                      <a:pt x="896971" y="729"/>
                      <a:pt x="1054889" y="-30730"/>
                      <a:pt x="1165431" y="319811"/>
                    </a:cubicBezTo>
                    <a:cubicBezTo>
                      <a:pt x="1279132" y="670353"/>
                      <a:pt x="1418099" y="679341"/>
                      <a:pt x="1418099" y="679341"/>
                    </a:cubicBezTo>
                    <a:quadBezTo>
                      <a:pt x="1418099" y="679341"/>
                      <a:pt x="0" y="679341"/>
                    </a:quad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8366" anchor="ctr"/>
              <a:lstStyle/>
              <a:p>
                <a:pPr algn="ctr">
                  <a:defRPr lang="ko-KR" altLang="en-US"/>
                </a:pPr>
                <a:endParaRPr lang="ko-KR" altLang="en-US" sz="1632" b="1" spc="-53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41" name="직사각형 140"/>
              <p:cNvSpPr/>
              <p:nvPr/>
            </p:nvSpPr>
            <p:spPr>
              <a:xfrm rot="10800000" flipH="1">
                <a:off x="6752714" y="3453070"/>
                <a:ext cx="2128912" cy="3698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8366" anchor="ctr"/>
              <a:lstStyle/>
              <a:p>
                <a:pPr algn="ctr">
                  <a:defRPr lang="ko-KR" altLang="en-US"/>
                </a:pPr>
                <a:endParaRPr lang="ko-KR" altLang="en-US" sz="1632" b="1" spc="-53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133" name="그룹 132"/>
            <p:cNvGrpSpPr/>
            <p:nvPr/>
          </p:nvGrpSpPr>
          <p:grpSpPr>
            <a:xfrm>
              <a:off x="6550950" y="3264666"/>
              <a:ext cx="2724973" cy="392275"/>
              <a:chOff x="6454683" y="3298982"/>
              <a:chExt cx="2724973" cy="392275"/>
            </a:xfrm>
          </p:grpSpPr>
          <p:grpSp>
            <p:nvGrpSpPr>
              <p:cNvPr id="134" name="그룹 133"/>
              <p:cNvGrpSpPr/>
              <p:nvPr/>
            </p:nvGrpSpPr>
            <p:grpSpPr>
              <a:xfrm>
                <a:off x="6454683" y="3310830"/>
                <a:ext cx="2724973" cy="369800"/>
                <a:chOff x="6454683" y="3453070"/>
                <a:chExt cx="2724973" cy="369800"/>
              </a:xfrm>
            </p:grpSpPr>
            <p:sp>
              <p:nvSpPr>
                <p:cNvPr id="136" name="자유형 135"/>
                <p:cNvSpPr/>
                <p:nvPr/>
              </p:nvSpPr>
              <p:spPr>
                <a:xfrm rot="10800000">
                  <a:off x="6454683" y="3453070"/>
                  <a:ext cx="679890" cy="369800"/>
                </a:xfrm>
                <a:custGeom>
                  <a:avLst/>
                  <a:gdLst>
                    <a:gd name="connsiteX0" fmla="*/ 0 w 1418099"/>
                    <a:gd name="connsiteY0" fmla="*/ 729 h 679341"/>
                    <a:gd name="connsiteX1" fmla="*/ 691679 w 1418099"/>
                    <a:gd name="connsiteY1" fmla="*/ 729 h 679341"/>
                    <a:gd name="connsiteX2" fmla="*/ 1165431 w 1418099"/>
                    <a:gd name="connsiteY2" fmla="*/ 319811 h 679341"/>
                    <a:gd name="connsiteX3" fmla="*/ 1418099 w 1418099"/>
                    <a:gd name="connsiteY3" fmla="*/ 679341 h 679341"/>
                    <a:gd name="connsiteX4" fmla="*/ 0 w 1418099"/>
                    <a:gd name="connsiteY4" fmla="*/ 679341 h 679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18099" h="679341">
                      <a:moveTo>
                        <a:pt x="0" y="729"/>
                      </a:moveTo>
                      <a:quadBezTo>
                        <a:pt x="0" y="729"/>
                        <a:pt x="691679" y="729"/>
                      </a:quadBezTo>
                      <a:cubicBezTo>
                        <a:pt x="896971" y="729"/>
                        <a:pt x="1054889" y="-30730"/>
                        <a:pt x="1165431" y="319811"/>
                      </a:cubicBezTo>
                      <a:cubicBezTo>
                        <a:pt x="1279132" y="670353"/>
                        <a:pt x="1418099" y="679341"/>
                        <a:pt x="1418099" y="679341"/>
                      </a:cubicBezTo>
                      <a:quadBezTo>
                        <a:pt x="1418099" y="679341"/>
                        <a:pt x="0" y="679341"/>
                      </a:quadBezTo>
                      <a:close/>
                    </a:path>
                  </a:pathLst>
                </a:custGeom>
                <a:solidFill>
                  <a:srgbClr val="15356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18366" anchor="ctr"/>
                <a:lstStyle/>
                <a:p>
                  <a:pPr algn="ctr">
                    <a:defRPr lang="ko-KR" altLang="en-US"/>
                  </a:pPr>
                  <a:endParaRPr lang="ko-KR" altLang="en-US" sz="1428" b="1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137" name="자유형 136"/>
                <p:cNvSpPr/>
                <p:nvPr/>
              </p:nvSpPr>
              <p:spPr>
                <a:xfrm rot="10800000" flipH="1">
                  <a:off x="8499766" y="3453070"/>
                  <a:ext cx="679890" cy="369800"/>
                </a:xfrm>
                <a:custGeom>
                  <a:avLst/>
                  <a:gdLst>
                    <a:gd name="connsiteX0" fmla="*/ 0 w 1418099"/>
                    <a:gd name="connsiteY0" fmla="*/ 729 h 679341"/>
                    <a:gd name="connsiteX1" fmla="*/ 691679 w 1418099"/>
                    <a:gd name="connsiteY1" fmla="*/ 729 h 679341"/>
                    <a:gd name="connsiteX2" fmla="*/ 1165431 w 1418099"/>
                    <a:gd name="connsiteY2" fmla="*/ 319811 h 679341"/>
                    <a:gd name="connsiteX3" fmla="*/ 1418099 w 1418099"/>
                    <a:gd name="connsiteY3" fmla="*/ 679341 h 679341"/>
                    <a:gd name="connsiteX4" fmla="*/ 0 w 1418099"/>
                    <a:gd name="connsiteY4" fmla="*/ 679341 h 679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18099" h="679341">
                      <a:moveTo>
                        <a:pt x="0" y="729"/>
                      </a:moveTo>
                      <a:quadBezTo>
                        <a:pt x="0" y="729"/>
                        <a:pt x="691679" y="729"/>
                      </a:quadBezTo>
                      <a:cubicBezTo>
                        <a:pt x="896971" y="729"/>
                        <a:pt x="1054889" y="-30730"/>
                        <a:pt x="1165431" y="319811"/>
                      </a:cubicBezTo>
                      <a:cubicBezTo>
                        <a:pt x="1279132" y="670353"/>
                        <a:pt x="1418099" y="679341"/>
                        <a:pt x="1418099" y="679341"/>
                      </a:cubicBezTo>
                      <a:quadBezTo>
                        <a:pt x="1418099" y="679341"/>
                        <a:pt x="0" y="679341"/>
                      </a:quadBezTo>
                      <a:close/>
                    </a:path>
                  </a:pathLst>
                </a:custGeom>
                <a:solidFill>
                  <a:srgbClr val="15356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18366" anchor="ctr"/>
                <a:lstStyle/>
                <a:p>
                  <a:pPr algn="ctr">
                    <a:defRPr lang="ko-KR" altLang="en-US"/>
                  </a:pPr>
                  <a:endParaRPr lang="ko-KR" altLang="en-US" sz="1428" b="1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138" name="직사각형 137"/>
                <p:cNvSpPr/>
                <p:nvPr/>
              </p:nvSpPr>
              <p:spPr>
                <a:xfrm rot="10800000" flipH="1">
                  <a:off x="6752714" y="3453070"/>
                  <a:ext cx="2128912" cy="369800"/>
                </a:xfrm>
                <a:prstGeom prst="rect">
                  <a:avLst/>
                </a:prstGeom>
                <a:solidFill>
                  <a:srgbClr val="15356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18366" anchor="ctr"/>
                <a:lstStyle/>
                <a:p>
                  <a:pPr algn="ctr">
                    <a:defRPr lang="ko-KR" altLang="en-US"/>
                  </a:pPr>
                  <a:endParaRPr lang="ko-KR" altLang="en-US" sz="1428" b="1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135" name="양쪽 모서리가 둥근 사각형 134"/>
              <p:cNvSpPr/>
              <p:nvPr/>
            </p:nvSpPr>
            <p:spPr>
              <a:xfrm rot="10800000">
                <a:off x="6763244" y="3298982"/>
                <a:ext cx="2017790" cy="392275"/>
              </a:xfrm>
              <a:prstGeom prst="round2SameRect">
                <a:avLst>
                  <a:gd name="adj1" fmla="val 0"/>
                  <a:gd name="adj2" fmla="val 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 anchorCtr="0"/>
              <a:lstStyle/>
              <a:p>
                <a:pPr algn="ctr">
                  <a:defRPr lang="ko-KR" altLang="en-US"/>
                </a:pPr>
                <a:r>
                  <a:rPr lang="en-US" altLang="ko-KR" sz="1224" b="1">
                    <a:latin typeface="+mj-ea"/>
                    <a:ea typeface="+mj-ea"/>
                  </a:rPr>
                  <a:t>User</a:t>
                </a:r>
                <a:endParaRPr lang="ko-KR" altLang="en-US" sz="1224" b="1">
                  <a:latin typeface="+mj-ea"/>
                  <a:ea typeface="+mj-ea"/>
                </a:endParaRPr>
              </a:p>
            </p:txBody>
          </p:sp>
        </p:grpSp>
      </p:grpSp>
      <p:sp>
        <p:nvSpPr>
          <p:cNvPr id="130" name="직각 삼각형 129"/>
          <p:cNvSpPr/>
          <p:nvPr/>
        </p:nvSpPr>
        <p:spPr>
          <a:xfrm rot="10800000">
            <a:off x="418441" y="1611834"/>
            <a:ext cx="113812" cy="1269204"/>
          </a:xfrm>
          <a:prstGeom prst="rtTriangle">
            <a:avLst/>
          </a:prstGeom>
          <a:gradFill>
            <a:gsLst>
              <a:gs pos="62000">
                <a:schemeClr val="tx1">
                  <a:alpha val="18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sz="2145">
              <a:latin typeface="+mj-ea"/>
              <a:ea typeface="+mj-ea"/>
            </a:endParaRPr>
          </a:p>
        </p:txBody>
      </p:sp>
      <p:pic>
        <p:nvPicPr>
          <p:cNvPr id="165" name="그림 164"/>
          <p:cNvPicPr>
            <a:picLocks noChangeAspect="1"/>
          </p:cNvPicPr>
          <p:nvPr/>
        </p:nvPicPr>
        <p:blipFill rotWithShape="1">
          <a:blip r:embed="rId6"/>
          <a:srcRect l="4460" t="15910" r="79390" b="57180"/>
          <a:stretch>
            <a:fillRect/>
          </a:stretch>
        </p:blipFill>
        <p:spPr>
          <a:xfrm>
            <a:off x="657056" y="1747217"/>
            <a:ext cx="718176" cy="818297"/>
          </a:xfrm>
          <a:prstGeom prst="rect">
            <a:avLst/>
          </a:prstGeom>
        </p:spPr>
      </p:pic>
      <p:pic>
        <p:nvPicPr>
          <p:cNvPr id="63" name="그림 62"/>
          <p:cNvPicPr>
            <a:picLocks noChangeAspect="1"/>
          </p:cNvPicPr>
          <p:nvPr/>
        </p:nvPicPr>
        <p:blipFill rotWithShape="1">
          <a:blip r:embed="rId7"/>
          <a:srcRect l="29330" t="46360" r="55190" b="37570"/>
          <a:stretch>
            <a:fillRect/>
          </a:stretch>
        </p:blipFill>
        <p:spPr>
          <a:xfrm>
            <a:off x="2021503" y="1888164"/>
            <a:ext cx="958915" cy="686751"/>
          </a:xfrm>
          <a:prstGeom prst="rect">
            <a:avLst/>
          </a:prstGeom>
        </p:spPr>
      </p:pic>
      <p:pic>
        <p:nvPicPr>
          <p:cNvPr id="164" name="그림 163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1277145" y="1862222"/>
            <a:ext cx="1049176" cy="711123"/>
          </a:xfrm>
          <a:prstGeom prst="rect">
            <a:avLst/>
          </a:prstGeom>
        </p:spPr>
      </p:pic>
      <p:grpSp>
        <p:nvGrpSpPr>
          <p:cNvPr id="92" name="그룹 91"/>
          <p:cNvGrpSpPr/>
          <p:nvPr/>
        </p:nvGrpSpPr>
        <p:grpSpPr>
          <a:xfrm rot="16200000">
            <a:off x="926677" y="3899037"/>
            <a:ext cx="1782174" cy="357160"/>
            <a:chOff x="467187" y="5102224"/>
            <a:chExt cx="2191876" cy="327820"/>
          </a:xfrm>
        </p:grpSpPr>
        <p:sp>
          <p:nvSpPr>
            <p:cNvPr id="98" name="오른쪽 화살표 97"/>
            <p:cNvSpPr/>
            <p:nvPr/>
          </p:nvSpPr>
          <p:spPr>
            <a:xfrm>
              <a:off x="467187" y="5102224"/>
              <a:ext cx="2191876" cy="327820"/>
            </a:xfrm>
            <a:prstGeom prst="rightArrow">
              <a:avLst>
                <a:gd name="adj1" fmla="val 45804"/>
                <a:gd name="adj2" fmla="val 53576"/>
              </a:avLst>
            </a:prstGeom>
            <a:gradFill>
              <a:gsLst>
                <a:gs pos="78000">
                  <a:srgbClr val="79B61B">
                    <a:alpha val="70000"/>
                  </a:srgb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2145" spc="-152">
                <a:latin typeface="+mn-ea"/>
              </a:endParaRPr>
            </a:p>
          </p:txBody>
        </p:sp>
        <p:pic>
          <p:nvPicPr>
            <p:cNvPr id="113" name="Picture 3" descr="C:\Documents and Settings\Administrator\바탕 화면\무제-2.png"/>
            <p:cNvPicPr>
              <a:picLocks noChangeArrowheads="1"/>
            </p:cNvPicPr>
            <p:nvPr/>
          </p:nvPicPr>
          <p:blipFill rotWithShape="1"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>
            <a:xfrm>
              <a:off x="2139033" y="5110790"/>
              <a:ext cx="519337" cy="3079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4" name="양쪽 모서리가 둥근 사각형 113"/>
          <p:cNvSpPr/>
          <p:nvPr/>
        </p:nvSpPr>
        <p:spPr>
          <a:xfrm flipH="1">
            <a:off x="5403648" y="3294122"/>
            <a:ext cx="1952748" cy="438319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 lang="ko-KR" altLang="en-US"/>
            </a:pPr>
            <a:r>
              <a:rPr lang="en-US" altLang="ko-KR" sz="1428" b="1" i="1">
                <a:solidFill>
                  <a:srgbClr val="001538"/>
                </a:solidFill>
                <a:latin typeface="맑은 고딕"/>
                <a:ea typeface="맑은 고딕"/>
              </a:rPr>
              <a:t>GK-2A </a:t>
            </a:r>
          </a:p>
          <a:p>
            <a:pPr algn="ctr">
              <a:defRPr lang="ko-KR" altLang="en-US"/>
            </a:pPr>
            <a:r>
              <a:rPr lang="en-US" altLang="ko-KR" sz="1428" b="1" i="1">
                <a:solidFill>
                  <a:srgbClr val="001538"/>
                </a:solidFill>
                <a:latin typeface="맑은 고딕"/>
                <a:ea typeface="맑은 고딕"/>
              </a:rPr>
              <a:t>Satellite</a:t>
            </a:r>
            <a:endParaRPr lang="ko-KR" altLang="en-US" sz="1428" b="1" i="1">
              <a:solidFill>
                <a:srgbClr val="001538"/>
              </a:solidFill>
              <a:latin typeface="맑은 고딕"/>
              <a:ea typeface="맑은 고딕"/>
            </a:endParaRPr>
          </a:p>
        </p:txBody>
      </p:sp>
      <p:grpSp>
        <p:nvGrpSpPr>
          <p:cNvPr id="116" name="그룹 115"/>
          <p:cNvGrpSpPr/>
          <p:nvPr/>
        </p:nvGrpSpPr>
        <p:grpSpPr>
          <a:xfrm>
            <a:off x="7852447" y="4669512"/>
            <a:ext cx="1677233" cy="1676096"/>
            <a:chOff x="7555746" y="3892684"/>
            <a:chExt cx="1643796" cy="1642681"/>
          </a:xfrm>
        </p:grpSpPr>
        <p:grpSp>
          <p:nvGrpSpPr>
            <p:cNvPr id="117" name="그룹 116"/>
            <p:cNvGrpSpPr/>
            <p:nvPr/>
          </p:nvGrpSpPr>
          <p:grpSpPr>
            <a:xfrm flipH="1">
              <a:off x="7555746" y="4887955"/>
              <a:ext cx="1643796" cy="647410"/>
              <a:chOff x="882246" y="3844058"/>
              <a:chExt cx="2109006" cy="2109004"/>
            </a:xfrm>
          </p:grpSpPr>
          <p:sp>
            <p:nvSpPr>
              <p:cNvPr id="119" name="타원 118"/>
              <p:cNvSpPr/>
              <p:nvPr/>
            </p:nvSpPr>
            <p:spPr>
              <a:xfrm>
                <a:off x="882246" y="3844058"/>
                <a:ext cx="2109006" cy="2109004"/>
              </a:xfrm>
              <a:prstGeom prst="ellipse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2145" spc="-152">
                  <a:latin typeface="+mn-ea"/>
                </a:endParaRPr>
              </a:p>
            </p:txBody>
          </p:sp>
          <p:sp>
            <p:nvSpPr>
              <p:cNvPr id="120" name="타원 119"/>
              <p:cNvSpPr/>
              <p:nvPr/>
            </p:nvSpPr>
            <p:spPr>
              <a:xfrm>
                <a:off x="1101240" y="4063050"/>
                <a:ext cx="1671019" cy="1342630"/>
              </a:xfrm>
              <a:prstGeom prst="ellipse">
                <a:avLst/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2145" spc="-152">
                  <a:latin typeface="+mn-ea"/>
                </a:endParaRPr>
              </a:p>
            </p:txBody>
          </p:sp>
        </p:grpSp>
        <p:pic>
          <p:nvPicPr>
            <p:cNvPr id="118" name="그림 117"/>
            <p:cNvPicPr>
              <a:picLocks noChangeAspect="1"/>
            </p:cNvPicPr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7601243" y="3892684"/>
              <a:ext cx="1462927" cy="1579532"/>
            </a:xfrm>
            <a:prstGeom prst="rect">
              <a:avLst/>
            </a:prstGeom>
          </p:spPr>
        </p:pic>
      </p:grpSp>
      <p:cxnSp>
        <p:nvCxnSpPr>
          <p:cNvPr id="121" name="직선 화살표 연결선 120"/>
          <p:cNvCxnSpPr/>
          <p:nvPr/>
        </p:nvCxnSpPr>
        <p:spPr>
          <a:xfrm flipV="1">
            <a:off x="3208025" y="3174254"/>
            <a:ext cx="2901832" cy="1711869"/>
          </a:xfrm>
          <a:prstGeom prst="straightConnector1">
            <a:avLst/>
          </a:prstGeom>
          <a:ln w="22225">
            <a:solidFill>
              <a:srgbClr val="51ADE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직선 화살표 연결선 121"/>
          <p:cNvCxnSpPr/>
          <p:nvPr/>
        </p:nvCxnSpPr>
        <p:spPr>
          <a:xfrm flipV="1">
            <a:off x="3136173" y="3044670"/>
            <a:ext cx="2934808" cy="1686607"/>
          </a:xfrm>
          <a:prstGeom prst="straightConnector1">
            <a:avLst/>
          </a:prstGeom>
          <a:ln w="22225">
            <a:solidFill>
              <a:srgbClr val="79B61B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직선 화살표 연결선 122"/>
          <p:cNvCxnSpPr/>
          <p:nvPr/>
        </p:nvCxnSpPr>
        <p:spPr>
          <a:xfrm flipV="1">
            <a:off x="2257993" y="2820491"/>
            <a:ext cx="3862878" cy="1958257"/>
          </a:xfrm>
          <a:prstGeom prst="straightConnector1">
            <a:avLst/>
          </a:prstGeom>
          <a:ln w="22225">
            <a:solidFill>
              <a:srgbClr val="51ADE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직선 화살표 연결선 123"/>
          <p:cNvCxnSpPr/>
          <p:nvPr/>
        </p:nvCxnSpPr>
        <p:spPr>
          <a:xfrm flipV="1">
            <a:off x="2169368" y="2725685"/>
            <a:ext cx="3881044" cy="1969306"/>
          </a:xfrm>
          <a:prstGeom prst="straightConnector1">
            <a:avLst/>
          </a:prstGeom>
          <a:ln w="22225">
            <a:solidFill>
              <a:srgbClr val="79B61B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직선 화살표 연결선 124"/>
          <p:cNvCxnSpPr/>
          <p:nvPr/>
        </p:nvCxnSpPr>
        <p:spPr>
          <a:xfrm flipH="1" flipV="1">
            <a:off x="6772029" y="3196285"/>
            <a:ext cx="1308827" cy="1576053"/>
          </a:xfrm>
          <a:prstGeom prst="straightConnector1">
            <a:avLst/>
          </a:prstGeom>
          <a:ln w="25400" cap="rnd">
            <a:solidFill>
              <a:srgbClr val="51ADE5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직선 화살표 연결선 125"/>
          <p:cNvCxnSpPr/>
          <p:nvPr/>
        </p:nvCxnSpPr>
        <p:spPr>
          <a:xfrm flipH="1" flipV="1">
            <a:off x="6873105" y="3102984"/>
            <a:ext cx="1406725" cy="1630932"/>
          </a:xfrm>
          <a:prstGeom prst="straightConnector1">
            <a:avLst/>
          </a:prstGeom>
          <a:ln w="25400" cap="rnd">
            <a:solidFill>
              <a:srgbClr val="79B61B"/>
            </a:solidFill>
            <a:prstDash val="sysDot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모서리가 둥근 직사각형 126"/>
          <p:cNvSpPr/>
          <p:nvPr/>
        </p:nvSpPr>
        <p:spPr>
          <a:xfrm>
            <a:off x="1178773" y="3617421"/>
            <a:ext cx="1330032" cy="30881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lvl="0">
              <a:defRPr lang="ko-KR" altLang="en-US"/>
            </a:pPr>
            <a:r>
              <a:rPr lang="en-US" altLang="ko-KR" sz="1428" b="1" i="1">
                <a:solidFill>
                  <a:srgbClr val="001538"/>
                </a:solidFill>
                <a:latin typeface="맑은 고딕"/>
                <a:ea typeface="맑은 고딕"/>
              </a:rPr>
              <a:t>Internet Service</a:t>
            </a:r>
            <a:endParaRPr lang="ko-KR" altLang="en-US" sz="1428" b="1" i="1">
              <a:solidFill>
                <a:srgbClr val="001538"/>
              </a:solidFill>
              <a:latin typeface="맑은 고딕"/>
              <a:ea typeface="맑은 고딕"/>
            </a:endParaRPr>
          </a:p>
        </p:txBody>
      </p:sp>
      <p:grpSp>
        <p:nvGrpSpPr>
          <p:cNvPr id="128" name="그룹 127"/>
          <p:cNvGrpSpPr/>
          <p:nvPr/>
        </p:nvGrpSpPr>
        <p:grpSpPr>
          <a:xfrm>
            <a:off x="688859" y="4642717"/>
            <a:ext cx="2599318" cy="1967321"/>
            <a:chOff x="1229481" y="3876471"/>
            <a:chExt cx="2547498" cy="1928101"/>
          </a:xfrm>
        </p:grpSpPr>
        <p:grpSp>
          <p:nvGrpSpPr>
            <p:cNvPr id="142" name="그룹 141"/>
            <p:cNvGrpSpPr/>
            <p:nvPr/>
          </p:nvGrpSpPr>
          <p:grpSpPr>
            <a:xfrm>
              <a:off x="1312041" y="4864693"/>
              <a:ext cx="2386383" cy="939879"/>
              <a:chOff x="837351" y="3641305"/>
              <a:chExt cx="2109006" cy="2109004"/>
            </a:xfrm>
          </p:grpSpPr>
          <p:sp>
            <p:nvSpPr>
              <p:cNvPr id="145" name="타원 144"/>
              <p:cNvSpPr/>
              <p:nvPr/>
            </p:nvSpPr>
            <p:spPr>
              <a:xfrm>
                <a:off x="837351" y="3641305"/>
                <a:ext cx="2109006" cy="2109004"/>
              </a:xfrm>
              <a:prstGeom prst="ellipse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2145" spc="-152">
                  <a:latin typeface="+mn-ea"/>
                </a:endParaRPr>
              </a:p>
            </p:txBody>
          </p:sp>
          <p:sp>
            <p:nvSpPr>
              <p:cNvPr id="146" name="타원 145"/>
              <p:cNvSpPr/>
              <p:nvPr/>
            </p:nvSpPr>
            <p:spPr>
              <a:xfrm>
                <a:off x="1056345" y="3860297"/>
                <a:ext cx="1671019" cy="1342630"/>
              </a:xfrm>
              <a:prstGeom prst="ellipse">
                <a:avLst/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2145" spc="-152">
                  <a:latin typeface="+mn-ea"/>
                </a:endParaRPr>
              </a:p>
            </p:txBody>
          </p:sp>
        </p:grpSp>
        <p:pic>
          <p:nvPicPr>
            <p:cNvPr id="143" name="그림 142"/>
            <p:cNvPicPr>
              <a:picLocks noChangeAspect="1"/>
            </p:cNvPicPr>
            <p:nvPr/>
          </p:nvPicPr>
          <p:blipFill rotWithShape="1">
            <a:blip r:embed="rId9"/>
            <a:stretch>
              <a:fillRect/>
            </a:stretch>
          </p:blipFill>
          <p:spPr>
            <a:xfrm flipH="1">
              <a:off x="2296280" y="3917819"/>
              <a:ext cx="1480699" cy="1598721"/>
            </a:xfrm>
            <a:prstGeom prst="rect">
              <a:avLst/>
            </a:prstGeom>
          </p:spPr>
        </p:pic>
        <p:pic>
          <p:nvPicPr>
            <p:cNvPr id="144" name="그림 143"/>
            <p:cNvPicPr>
              <a:picLocks noChangeAspect="1"/>
            </p:cNvPicPr>
            <p:nvPr/>
          </p:nvPicPr>
          <p:blipFill rotWithShape="1">
            <a:blip r:embed="rId9"/>
            <a:stretch>
              <a:fillRect/>
            </a:stretch>
          </p:blipFill>
          <p:spPr>
            <a:xfrm flipH="1">
              <a:off x="1229481" y="3876471"/>
              <a:ext cx="1518995" cy="1640069"/>
            </a:xfrm>
            <a:prstGeom prst="rect">
              <a:avLst/>
            </a:prstGeom>
          </p:spPr>
        </p:pic>
      </p:grpSp>
      <p:grpSp>
        <p:nvGrpSpPr>
          <p:cNvPr id="147" name="그룹 146"/>
          <p:cNvGrpSpPr/>
          <p:nvPr/>
        </p:nvGrpSpPr>
        <p:grpSpPr>
          <a:xfrm>
            <a:off x="3288826" y="5620835"/>
            <a:ext cx="4656628" cy="205230"/>
            <a:chOff x="3032760" y="4887006"/>
            <a:chExt cx="4563794" cy="201139"/>
          </a:xfrm>
        </p:grpSpPr>
        <p:cxnSp>
          <p:nvCxnSpPr>
            <p:cNvPr id="148" name="직선 화살표 연결선 147"/>
            <p:cNvCxnSpPr/>
            <p:nvPr/>
          </p:nvCxnSpPr>
          <p:spPr>
            <a:xfrm>
              <a:off x="3032760" y="4987575"/>
              <a:ext cx="4563794" cy="0"/>
            </a:xfrm>
            <a:prstGeom prst="straightConnector1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모서리가 둥근 직사각형 148"/>
            <p:cNvSpPr/>
            <p:nvPr/>
          </p:nvSpPr>
          <p:spPr>
            <a:xfrm flipH="1">
              <a:off x="4682437" y="4887006"/>
              <a:ext cx="1264440" cy="20113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 lang="ko-KR" altLang="en-US"/>
              </a:pPr>
              <a:r>
                <a:rPr lang="en-US" altLang="ko-KR" sz="1122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Exclusive Line</a:t>
              </a:r>
              <a:endParaRPr lang="ko-KR" altLang="en-US" sz="1122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150" name="그룹 149"/>
          <p:cNvGrpSpPr/>
          <p:nvPr/>
        </p:nvGrpSpPr>
        <p:grpSpPr>
          <a:xfrm>
            <a:off x="165240" y="6239587"/>
            <a:ext cx="10139679" cy="775397"/>
            <a:chOff x="152420" y="5341023"/>
            <a:chExt cx="9937535" cy="759939"/>
          </a:xfrm>
        </p:grpSpPr>
        <p:grpSp>
          <p:nvGrpSpPr>
            <p:cNvPr id="151" name="그룹 150"/>
            <p:cNvGrpSpPr/>
            <p:nvPr/>
          </p:nvGrpSpPr>
          <p:grpSpPr>
            <a:xfrm>
              <a:off x="6951325" y="5341023"/>
              <a:ext cx="3138630" cy="759939"/>
              <a:chOff x="6858796" y="5381216"/>
              <a:chExt cx="3138630" cy="759939"/>
            </a:xfrm>
          </p:grpSpPr>
          <p:sp>
            <p:nvSpPr>
              <p:cNvPr id="155" name="양쪽 모서리가 둥근 사각형 154"/>
              <p:cNvSpPr/>
              <p:nvPr/>
            </p:nvSpPr>
            <p:spPr>
              <a:xfrm flipH="1">
                <a:off x="6858796" y="5381216"/>
                <a:ext cx="3138630" cy="429581"/>
              </a:xfrm>
              <a:prstGeom prst="round2SameRect">
                <a:avLst>
                  <a:gd name="adj1" fmla="val 0"/>
                  <a:gd name="adj2" fmla="val 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 lang="ko-KR" altLang="en-US"/>
                </a:pPr>
                <a:r>
                  <a:rPr lang="en-US" altLang="ko-KR" sz="1428" b="1" i="1">
                    <a:solidFill>
                      <a:srgbClr val="001538"/>
                    </a:solidFill>
                    <a:latin typeface="맑은 고딕"/>
                    <a:ea typeface="맑은 고딕"/>
                  </a:rPr>
                  <a:t>Satellite Operation Center (KARI)</a:t>
                </a:r>
                <a:endParaRPr lang="ko-KR" altLang="en-US" sz="1428" b="1" i="1">
                  <a:solidFill>
                    <a:srgbClr val="001538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56" name="모서리가 둥근 직사각형 155"/>
              <p:cNvSpPr/>
              <p:nvPr/>
            </p:nvSpPr>
            <p:spPr>
              <a:xfrm flipH="1">
                <a:off x="7606564" y="5903016"/>
                <a:ext cx="1756379" cy="238139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155397"/>
                  </a:gs>
                  <a:gs pos="99000">
                    <a:srgbClr val="153565"/>
                  </a:gs>
                </a:gsLst>
                <a:lin ang="4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8366" anchor="ctr"/>
              <a:lstStyle/>
              <a:p>
                <a:pPr algn="ctr">
                  <a:defRPr lang="ko-KR" altLang="en-US"/>
                </a:pPr>
                <a:r>
                  <a:rPr lang="en-US" altLang="ko-KR" sz="1224" b="1">
                    <a:solidFill>
                      <a:schemeClr val="bg1"/>
                    </a:solidFill>
                    <a:latin typeface="+mn-ea"/>
                  </a:rPr>
                  <a:t>Triplexing Backup</a:t>
                </a:r>
                <a:endParaRPr lang="ko-KR" altLang="en-US" sz="1224" b="1">
                  <a:solidFill>
                    <a:schemeClr val="bg1"/>
                  </a:solidFill>
                  <a:latin typeface="+mn-ea"/>
                </a:endParaRPr>
              </a:p>
            </p:txBody>
          </p:sp>
        </p:grpSp>
        <p:grpSp>
          <p:nvGrpSpPr>
            <p:cNvPr id="152" name="그룹 151"/>
            <p:cNvGrpSpPr/>
            <p:nvPr/>
          </p:nvGrpSpPr>
          <p:grpSpPr>
            <a:xfrm>
              <a:off x="152420" y="5341023"/>
              <a:ext cx="3505180" cy="759939"/>
              <a:chOff x="716300" y="5381216"/>
              <a:chExt cx="3505180" cy="759939"/>
            </a:xfrm>
          </p:grpSpPr>
          <p:sp>
            <p:nvSpPr>
              <p:cNvPr id="153" name="양쪽 모서리가 둥근 사각형 152"/>
              <p:cNvSpPr/>
              <p:nvPr/>
            </p:nvSpPr>
            <p:spPr>
              <a:xfrm flipH="1">
                <a:off x="716300" y="5381216"/>
                <a:ext cx="3505180" cy="429581"/>
              </a:xfrm>
              <a:prstGeom prst="round2SameRect">
                <a:avLst>
                  <a:gd name="adj1" fmla="val 0"/>
                  <a:gd name="adj2" fmla="val 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 lang="ko-KR" altLang="en-US"/>
                </a:pPr>
                <a:r>
                  <a:rPr lang="en-US" altLang="ko-KR" sz="1428" b="1" i="1">
                    <a:solidFill>
                      <a:srgbClr val="001538"/>
                    </a:solidFill>
                    <a:latin typeface="맑은 고딕"/>
                    <a:ea typeface="맑은 고딕"/>
                  </a:rPr>
                  <a:t>NMSC (KMA)</a:t>
                </a:r>
              </a:p>
            </p:txBody>
          </p:sp>
          <p:sp>
            <p:nvSpPr>
              <p:cNvPr id="154" name="모서리가 둥근 직사각형 153"/>
              <p:cNvSpPr/>
              <p:nvPr/>
            </p:nvSpPr>
            <p:spPr>
              <a:xfrm flipH="1">
                <a:off x="1647766" y="5903016"/>
                <a:ext cx="1756379" cy="238139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155397"/>
                  </a:gs>
                  <a:gs pos="99000">
                    <a:srgbClr val="153565"/>
                  </a:gs>
                </a:gsLst>
                <a:lin ang="4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8366" anchor="ctr"/>
              <a:lstStyle/>
              <a:p>
                <a:pPr algn="ctr">
                  <a:defRPr lang="ko-KR" altLang="en-US"/>
                </a:pPr>
                <a:r>
                  <a:rPr lang="en-US" altLang="ko-KR" sz="1224" b="1">
                    <a:solidFill>
                      <a:schemeClr val="bg1"/>
                    </a:solidFill>
                    <a:latin typeface="+mn-ea"/>
                  </a:rPr>
                  <a:t>Duplexing Backup</a:t>
                </a:r>
                <a:endParaRPr lang="ko-KR" altLang="en-US" sz="1224" b="1">
                  <a:solidFill>
                    <a:schemeClr val="bg1"/>
                  </a:solidFill>
                  <a:latin typeface="+mn-ea"/>
                </a:endParaRPr>
              </a:p>
            </p:txBody>
          </p:sp>
        </p:grpSp>
      </p:grpSp>
      <p:sp>
        <p:nvSpPr>
          <p:cNvPr id="3" name="텍스트 개체 틀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Font typeface="+mj-lt"/>
              <a:buAutoNum type="romanUcPeriod" startAt="3"/>
            </a:pPr>
            <a:r>
              <a:rPr lang="en-US" altLang="ko-KR" dirty="0" smtClean="0"/>
              <a:t>Conclusion</a:t>
            </a:r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ko-KR" sz="2800" dirty="0" smtClean="0">
                <a:ln w="127">
                  <a:solidFill>
                    <a:srgbClr val="DC595B">
                      <a:alpha val="1000"/>
                    </a:srgbClr>
                  </a:solidFill>
                </a:ln>
                <a:solidFill>
                  <a:srgbClr val="1F4688"/>
                </a:solidFill>
                <a:sym typeface="Monotype Sorts" pitchFamily="2" charset="2"/>
              </a:rPr>
              <a:t>Ground segment operation </a:t>
            </a:r>
            <a:endParaRPr lang="en-US" altLang="ko-KR" sz="2800" dirty="0">
              <a:ln w="127">
                <a:solidFill>
                  <a:srgbClr val="DC595B">
                    <a:alpha val="1000"/>
                  </a:srgbClr>
                </a:solidFill>
              </a:ln>
              <a:solidFill>
                <a:srgbClr val="1F4688"/>
              </a:solidFill>
              <a:sym typeface="Monotype Sorts" pitchFamily="2" charset="2"/>
            </a:endParaRPr>
          </a:p>
          <a:p>
            <a:endParaRPr lang="ko-KR" altLang="en-US" dirty="0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D42E13A8-62F1-4C0E-A545-FE01292DE69D}" type="slidenum">
              <a:rPr lang="en-US" altLang="en-US"/>
              <a:pPr lvl="0">
                <a:defRPr lang="ko-KR" altLang="en-US"/>
              </a:pPr>
              <a:t>21</a:t>
            </a:fld>
            <a:endParaRPr lang="en-US" altLang="en-US"/>
          </a:p>
        </p:txBody>
      </p:sp>
      <p:grpSp>
        <p:nvGrpSpPr>
          <p:cNvPr id="112" name="그룹 111"/>
          <p:cNvGrpSpPr/>
          <p:nvPr/>
        </p:nvGrpSpPr>
        <p:grpSpPr>
          <a:xfrm>
            <a:off x="1072741" y="904762"/>
            <a:ext cx="118195" cy="126869"/>
            <a:chOff x="790566" y="1000803"/>
            <a:chExt cx="118195" cy="126869"/>
          </a:xfrm>
        </p:grpSpPr>
        <p:sp>
          <p:nvSpPr>
            <p:cNvPr id="115" name="직사각형 115"/>
            <p:cNvSpPr>
              <a:spLocks noChangeArrowheads="1"/>
            </p:cNvSpPr>
            <p:nvPr userDrawn="1"/>
          </p:nvSpPr>
          <p:spPr>
            <a:xfrm rot="5400000">
              <a:off x="807659" y="1026571"/>
              <a:ext cx="126869" cy="75334"/>
            </a:xfrm>
            <a:prstGeom prst="triangle">
              <a:avLst>
                <a:gd name="adj" fmla="val 50000"/>
              </a:avLst>
            </a:prstGeom>
            <a:solidFill>
              <a:srgbClr val="1553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0" tIns="0" rIns="0" bIns="0" anchor="ctr"/>
            <a:lstStyle/>
            <a:p>
              <a:pPr algn="ctr">
                <a:defRPr lang="ko-KR" altLang="en-US"/>
              </a:pPr>
              <a:endParaRPr lang="en-US" altLang="ko-KR" sz="1000" spc="-154">
                <a:solidFill>
                  <a:schemeClr val="bg1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157" name="직사각형 115"/>
            <p:cNvSpPr>
              <a:spLocks noChangeArrowheads="1"/>
            </p:cNvSpPr>
            <p:nvPr userDrawn="1"/>
          </p:nvSpPr>
          <p:spPr>
            <a:xfrm rot="5400000">
              <a:off x="764798" y="1026571"/>
              <a:ext cx="126869" cy="75334"/>
            </a:xfrm>
            <a:prstGeom prst="triangle">
              <a:avLst>
                <a:gd name="adj" fmla="val 50000"/>
              </a:avLst>
            </a:prstGeom>
            <a:solidFill>
              <a:srgbClr val="51AD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0" tIns="0" rIns="0" bIns="0" anchor="ctr"/>
            <a:lstStyle/>
            <a:p>
              <a:pPr algn="ctr">
                <a:defRPr lang="ko-KR" altLang="en-US"/>
              </a:pPr>
              <a:endParaRPr lang="en-US" altLang="ko-KR" sz="1000" spc="-154">
                <a:solidFill>
                  <a:schemeClr val="bg1"/>
                </a:solidFill>
                <a:latin typeface="+mn-ea"/>
                <a:ea typeface="+mn-ea"/>
                <a:cs typeface="+mn-cs"/>
              </a:endParaRPr>
            </a:p>
          </p:txBody>
        </p:sp>
      </p:grpSp>
      <p:sp>
        <p:nvSpPr>
          <p:cNvPr id="158" name="Text Box 164"/>
          <p:cNvSpPr txBox="1">
            <a:spLocks noChangeArrowheads="1"/>
          </p:cNvSpPr>
          <p:nvPr/>
        </p:nvSpPr>
        <p:spPr>
          <a:xfrm>
            <a:off x="477844" y="669044"/>
            <a:ext cx="517193" cy="598305"/>
          </a:xfrm>
          <a:prstGeom prst="rect">
            <a:avLst/>
          </a:prstGeom>
          <a:noFill/>
        </p:spPr>
        <p:txBody>
          <a:bodyPr wrap="none" lIns="0" tIns="0" rIns="0" bIns="0" anchor="t" anchorCtr="0">
            <a:spAutoFit/>
          </a:bodyPr>
          <a:lstStyle>
            <a:defPPr>
              <a:defRPr lang="ko-KR"/>
            </a:defPPr>
            <a:lvl1pPr defTabSz="957709" fontAlgn="auto" latinLnBrk="0">
              <a:spcBef>
                <a:spcPts val="0"/>
              </a:spcBef>
              <a:spcAft>
                <a:spcPts val="0"/>
              </a:spcAft>
              <a:defRPr kumimoji="0" sz="2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10X10 Bold"/>
                <a:ea typeface="10X10 Bold"/>
                <a:cs typeface="ollehche_v2"/>
              </a:defRPr>
            </a:lvl1pPr>
          </a:lstStyle>
          <a:p>
            <a:pPr>
              <a:defRPr lang="ko-KR">
                <a:latin typeface="+mn-lt"/>
                <a:ea typeface="+mn-ea"/>
                <a:cs typeface="+mn-cs"/>
              </a:defRPr>
            </a:pPr>
            <a:r>
              <a:rPr lang="en-US" altLang="ko-KR" sz="3888" spc="-121" dirty="0" smtClean="0">
                <a:gradFill>
                  <a:gsLst>
                    <a:gs pos="35000">
                      <a:srgbClr val="4E5966"/>
                    </a:gs>
                    <a:gs pos="34000">
                      <a:srgbClr val="A3ADB9"/>
                    </a:gs>
                  </a:gsLst>
                  <a:lin ang="2400000" scaled="0"/>
                </a:gradFill>
                <a:latin typeface="+mn-ea"/>
                <a:ea typeface="+mn-ea"/>
              </a:rPr>
              <a:t>01</a:t>
            </a:r>
            <a:endParaRPr lang="ko-KR" altLang="en-US" sz="3888" spc="-121" dirty="0">
              <a:gradFill>
                <a:gsLst>
                  <a:gs pos="35000">
                    <a:srgbClr val="4E5966"/>
                  </a:gs>
                  <a:gs pos="34000">
                    <a:srgbClr val="A3ADB9"/>
                  </a:gs>
                </a:gsLst>
                <a:lin ang="2400000" scaled="0"/>
              </a:gra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6690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그림 10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" y="15658"/>
            <a:ext cx="10909301" cy="7729649"/>
          </a:xfrm>
          <a:prstGeom prst="rect">
            <a:avLst/>
          </a:prstGeom>
        </p:spPr>
      </p:pic>
      <p:sp>
        <p:nvSpPr>
          <p:cNvPr id="137" name="아래쪽 화살표 136"/>
          <p:cNvSpPr/>
          <p:nvPr/>
        </p:nvSpPr>
        <p:spPr>
          <a:xfrm rot="11319856">
            <a:off x="5845358" y="2107166"/>
            <a:ext cx="153200" cy="1766359"/>
          </a:xfrm>
          <a:prstGeom prst="downArrow">
            <a:avLst>
              <a:gd name="adj1" fmla="val 50000"/>
              <a:gd name="adj2" fmla="val 87408"/>
            </a:avLst>
          </a:prstGeom>
          <a:gradFill>
            <a:gsLst>
              <a:gs pos="0">
                <a:srgbClr val="5CAFF4">
                  <a:alpha val="30000"/>
                </a:srgbClr>
              </a:gs>
              <a:gs pos="82000">
                <a:srgbClr val="FFC000">
                  <a:alpha val="55000"/>
                </a:srgbClr>
              </a:gs>
            </a:gsLst>
            <a:lin ang="4800000" scaled="0"/>
          </a:gradFill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>
            <a:noAutofit/>
          </a:bodyPr>
          <a:lstStyle/>
          <a:p>
            <a:pPr algn="ctr">
              <a:defRPr lang="ko-KR" altLang="en-US"/>
            </a:pPr>
            <a:endParaRPr lang="ko-KR" altLang="en-US" sz="2145" spc="-152">
              <a:latin typeface="+mn-ea"/>
            </a:endParaRPr>
          </a:p>
        </p:txBody>
      </p:sp>
      <p:sp>
        <p:nvSpPr>
          <p:cNvPr id="116" name="자유형 115"/>
          <p:cNvSpPr/>
          <p:nvPr/>
        </p:nvSpPr>
        <p:spPr>
          <a:xfrm rot="16200000" flipV="1">
            <a:off x="7175229" y="2615642"/>
            <a:ext cx="1780737" cy="1352214"/>
          </a:xfrm>
          <a:custGeom>
            <a:avLst/>
            <a:gdLst>
              <a:gd name="connsiteX0" fmla="*/ 904837 w 1809711"/>
              <a:gd name="connsiteY0" fmla="*/ 1312059 h 1312059"/>
              <a:gd name="connsiteX1" fmla="*/ 904837 w 1809711"/>
              <a:gd name="connsiteY1" fmla="*/ 6108 h 1312059"/>
              <a:gd name="connsiteX2" fmla="*/ 896919 w 1809711"/>
              <a:gd name="connsiteY2" fmla="*/ 0 h 1312059"/>
              <a:gd name="connsiteX3" fmla="*/ 218515 w 1809711"/>
              <a:gd name="connsiteY3" fmla="*/ 530605 h 1312059"/>
              <a:gd name="connsiteX4" fmla="*/ 376238 w 1809711"/>
              <a:gd name="connsiteY4" fmla="*/ 530605 h 1312059"/>
              <a:gd name="connsiteX5" fmla="*/ 0 w 1809711"/>
              <a:gd name="connsiteY5" fmla="*/ 1309688 h 1312059"/>
              <a:gd name="connsiteX6" fmla="*/ 1809711 w 1809711"/>
              <a:gd name="connsiteY6" fmla="*/ 1309688 h 1312059"/>
              <a:gd name="connsiteX7" fmla="*/ 1433473 w 1809711"/>
              <a:gd name="connsiteY7" fmla="*/ 530605 h 1312059"/>
              <a:gd name="connsiteX8" fmla="*/ 1591196 w 1809711"/>
              <a:gd name="connsiteY8" fmla="*/ 530605 h 1312059"/>
              <a:gd name="connsiteX9" fmla="*/ 912792 w 1809711"/>
              <a:gd name="connsiteY9" fmla="*/ 0 h 1312059"/>
              <a:gd name="connsiteX10" fmla="*/ 904874 w 1809711"/>
              <a:gd name="connsiteY10" fmla="*/ 6108 h 1312059"/>
              <a:gd name="connsiteX11" fmla="*/ 904874 w 1809711"/>
              <a:gd name="connsiteY11" fmla="*/ 1312059 h 1312059"/>
              <a:gd name="connsiteX0" fmla="*/ 904837 w 1854161"/>
              <a:gd name="connsiteY0" fmla="*/ 1312059 h 1312059"/>
              <a:gd name="connsiteX1" fmla="*/ 904837 w 1854161"/>
              <a:gd name="connsiteY1" fmla="*/ 6108 h 1312059"/>
              <a:gd name="connsiteX2" fmla="*/ 896919 w 1854161"/>
              <a:gd name="connsiteY2" fmla="*/ 0 h 1312059"/>
              <a:gd name="connsiteX3" fmla="*/ 218515 w 1854161"/>
              <a:gd name="connsiteY3" fmla="*/ 530605 h 1312059"/>
              <a:gd name="connsiteX4" fmla="*/ 376238 w 1854161"/>
              <a:gd name="connsiteY4" fmla="*/ 530605 h 1312059"/>
              <a:gd name="connsiteX5" fmla="*/ 0 w 1854161"/>
              <a:gd name="connsiteY5" fmla="*/ 1309688 h 1312059"/>
              <a:gd name="connsiteX6" fmla="*/ 904837 w 1854161"/>
              <a:gd name="connsiteY6" fmla="*/ 1312059 h 1312059"/>
              <a:gd name="connsiteX7" fmla="*/ 1854161 w 1854161"/>
              <a:gd name="connsiteY7" fmla="*/ 1250514 h 1312059"/>
              <a:gd name="connsiteX8" fmla="*/ 1433473 w 1854161"/>
              <a:gd name="connsiteY8" fmla="*/ 530605 h 1312059"/>
              <a:gd name="connsiteX9" fmla="*/ 1591196 w 1854161"/>
              <a:gd name="connsiteY9" fmla="*/ 530605 h 1312059"/>
              <a:gd name="connsiteX10" fmla="*/ 912792 w 1854161"/>
              <a:gd name="connsiteY10" fmla="*/ 0 h 1312059"/>
              <a:gd name="connsiteX11" fmla="*/ 904874 w 1854161"/>
              <a:gd name="connsiteY11" fmla="*/ 6108 h 1312059"/>
              <a:gd name="connsiteX12" fmla="*/ 904874 w 1854161"/>
              <a:gd name="connsiteY12" fmla="*/ 1312059 h 1312059"/>
              <a:gd name="connsiteX13" fmla="*/ 1854161 w 1854161"/>
              <a:gd name="connsiteY13" fmla="*/ 1250514 h 1312059"/>
              <a:gd name="connsiteX0" fmla="*/ 904837 w 1854161"/>
              <a:gd name="connsiteY0" fmla="*/ 1312059 h 1312059"/>
              <a:gd name="connsiteX1" fmla="*/ 904837 w 1854161"/>
              <a:gd name="connsiteY1" fmla="*/ 6108 h 1312059"/>
              <a:gd name="connsiteX2" fmla="*/ 896919 w 1854161"/>
              <a:gd name="connsiteY2" fmla="*/ 0 h 1312059"/>
              <a:gd name="connsiteX3" fmla="*/ 218515 w 1854161"/>
              <a:gd name="connsiteY3" fmla="*/ 530605 h 1312059"/>
              <a:gd name="connsiteX4" fmla="*/ 376238 w 1854161"/>
              <a:gd name="connsiteY4" fmla="*/ 530605 h 1312059"/>
              <a:gd name="connsiteX5" fmla="*/ 0 w 1854161"/>
              <a:gd name="connsiteY5" fmla="*/ 1309688 h 1312059"/>
              <a:gd name="connsiteX6" fmla="*/ 904837 w 1854161"/>
              <a:gd name="connsiteY6" fmla="*/ 1312059 h 1312059"/>
              <a:gd name="connsiteX7" fmla="*/ 1854161 w 1854161"/>
              <a:gd name="connsiteY7" fmla="*/ 1250514 h 1312059"/>
              <a:gd name="connsiteX8" fmla="*/ 1338223 w 1854161"/>
              <a:gd name="connsiteY8" fmla="*/ 524688 h 1312059"/>
              <a:gd name="connsiteX9" fmla="*/ 1591196 w 1854161"/>
              <a:gd name="connsiteY9" fmla="*/ 530605 h 1312059"/>
              <a:gd name="connsiteX10" fmla="*/ 912792 w 1854161"/>
              <a:gd name="connsiteY10" fmla="*/ 0 h 1312059"/>
              <a:gd name="connsiteX11" fmla="*/ 904874 w 1854161"/>
              <a:gd name="connsiteY11" fmla="*/ 6108 h 1312059"/>
              <a:gd name="connsiteX12" fmla="*/ 904874 w 1854161"/>
              <a:gd name="connsiteY12" fmla="*/ 1312059 h 1312059"/>
              <a:gd name="connsiteX13" fmla="*/ 1854161 w 1854161"/>
              <a:gd name="connsiteY13" fmla="*/ 1250514 h 1312059"/>
              <a:gd name="connsiteX0" fmla="*/ 904837 w 1854161"/>
              <a:gd name="connsiteY0" fmla="*/ 1312059 h 1312059"/>
              <a:gd name="connsiteX1" fmla="*/ 904837 w 1854161"/>
              <a:gd name="connsiteY1" fmla="*/ 6108 h 1312059"/>
              <a:gd name="connsiteX2" fmla="*/ 896919 w 1854161"/>
              <a:gd name="connsiteY2" fmla="*/ 0 h 1312059"/>
              <a:gd name="connsiteX3" fmla="*/ 218515 w 1854161"/>
              <a:gd name="connsiteY3" fmla="*/ 530605 h 1312059"/>
              <a:gd name="connsiteX4" fmla="*/ 376238 w 1854161"/>
              <a:gd name="connsiteY4" fmla="*/ 530605 h 1312059"/>
              <a:gd name="connsiteX5" fmla="*/ 0 w 1854161"/>
              <a:gd name="connsiteY5" fmla="*/ 1309688 h 1312059"/>
              <a:gd name="connsiteX6" fmla="*/ 904837 w 1854161"/>
              <a:gd name="connsiteY6" fmla="*/ 1312059 h 1312059"/>
              <a:gd name="connsiteX7" fmla="*/ 1854161 w 1854161"/>
              <a:gd name="connsiteY7" fmla="*/ 1250514 h 1312059"/>
              <a:gd name="connsiteX8" fmla="*/ 1338223 w 1854161"/>
              <a:gd name="connsiteY8" fmla="*/ 524688 h 1312059"/>
              <a:gd name="connsiteX9" fmla="*/ 1591196 w 1854161"/>
              <a:gd name="connsiteY9" fmla="*/ 530605 h 1312059"/>
              <a:gd name="connsiteX10" fmla="*/ 912792 w 1854161"/>
              <a:gd name="connsiteY10" fmla="*/ 0 h 1312059"/>
              <a:gd name="connsiteX11" fmla="*/ 904874 w 1854161"/>
              <a:gd name="connsiteY11" fmla="*/ 6108 h 1312059"/>
              <a:gd name="connsiteX12" fmla="*/ 904874 w 1854161"/>
              <a:gd name="connsiteY12" fmla="*/ 1312059 h 1312059"/>
              <a:gd name="connsiteX13" fmla="*/ 1854161 w 1854161"/>
              <a:gd name="connsiteY13" fmla="*/ 1250514 h 1312059"/>
              <a:gd name="connsiteX0" fmla="*/ 904837 w 1854161"/>
              <a:gd name="connsiteY0" fmla="*/ 1312059 h 1312059"/>
              <a:gd name="connsiteX1" fmla="*/ 904837 w 1854161"/>
              <a:gd name="connsiteY1" fmla="*/ 6108 h 1312059"/>
              <a:gd name="connsiteX2" fmla="*/ 896919 w 1854161"/>
              <a:gd name="connsiteY2" fmla="*/ 0 h 1312059"/>
              <a:gd name="connsiteX3" fmla="*/ 218515 w 1854161"/>
              <a:gd name="connsiteY3" fmla="*/ 530605 h 1312059"/>
              <a:gd name="connsiteX4" fmla="*/ 376238 w 1854161"/>
              <a:gd name="connsiteY4" fmla="*/ 530605 h 1312059"/>
              <a:gd name="connsiteX5" fmla="*/ 0 w 1854161"/>
              <a:gd name="connsiteY5" fmla="*/ 1309688 h 1312059"/>
              <a:gd name="connsiteX6" fmla="*/ 904837 w 1854161"/>
              <a:gd name="connsiteY6" fmla="*/ 1312059 h 1312059"/>
              <a:gd name="connsiteX7" fmla="*/ 1854161 w 1854161"/>
              <a:gd name="connsiteY7" fmla="*/ 1250514 h 1312059"/>
              <a:gd name="connsiteX8" fmla="*/ 1338223 w 1854161"/>
              <a:gd name="connsiteY8" fmla="*/ 524688 h 1312059"/>
              <a:gd name="connsiteX9" fmla="*/ 1591196 w 1854161"/>
              <a:gd name="connsiteY9" fmla="*/ 530605 h 1312059"/>
              <a:gd name="connsiteX10" fmla="*/ 912792 w 1854161"/>
              <a:gd name="connsiteY10" fmla="*/ 0 h 1312059"/>
              <a:gd name="connsiteX11" fmla="*/ 904874 w 1854161"/>
              <a:gd name="connsiteY11" fmla="*/ 6108 h 1312059"/>
              <a:gd name="connsiteX12" fmla="*/ 904874 w 1854161"/>
              <a:gd name="connsiteY12" fmla="*/ 1312059 h 1312059"/>
              <a:gd name="connsiteX13" fmla="*/ 1854161 w 1854161"/>
              <a:gd name="connsiteY13" fmla="*/ 1250514 h 1312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54161" h="1312059">
                <a:moveTo>
                  <a:pt x="904837" y="1312059"/>
                </a:moveTo>
                <a:lnTo>
                  <a:pt x="904837" y="6108"/>
                </a:lnTo>
                <a:lnTo>
                  <a:pt x="896919" y="0"/>
                </a:lnTo>
                <a:lnTo>
                  <a:pt x="218515" y="530605"/>
                </a:lnTo>
                <a:lnTo>
                  <a:pt x="376238" y="530605"/>
                </a:lnTo>
                <a:cubicBezTo>
                  <a:pt x="403219" y="533124"/>
                  <a:pt x="530222" y="516594"/>
                  <a:pt x="0" y="1309688"/>
                </a:cubicBezTo>
                <a:lnTo>
                  <a:pt x="904837" y="1312059"/>
                </a:lnTo>
                <a:close/>
                <a:moveTo>
                  <a:pt x="1854161" y="1250514"/>
                </a:moveTo>
                <a:cubicBezTo>
                  <a:pt x="1349339" y="658613"/>
                  <a:pt x="1311242" y="527207"/>
                  <a:pt x="1338223" y="524688"/>
                </a:cubicBezTo>
                <a:lnTo>
                  <a:pt x="1591196" y="530605"/>
                </a:lnTo>
                <a:lnTo>
                  <a:pt x="912792" y="0"/>
                </a:lnTo>
                <a:lnTo>
                  <a:pt x="904874" y="6108"/>
                </a:lnTo>
                <a:lnTo>
                  <a:pt x="904874" y="1312059"/>
                </a:lnTo>
                <a:cubicBezTo>
                  <a:pt x="1206486" y="1311269"/>
                  <a:pt x="1641449" y="1280891"/>
                  <a:pt x="1854161" y="1250514"/>
                </a:cubicBezTo>
                <a:close/>
              </a:path>
            </a:pathLst>
          </a:custGeom>
          <a:gradFill flip="none" rotWithShape="1">
            <a:gsLst>
              <a:gs pos="0">
                <a:srgbClr val="5CAFF4">
                  <a:alpha val="59000"/>
                </a:srgbClr>
              </a:gs>
              <a:gs pos="28000">
                <a:srgbClr val="5CAFF4">
                  <a:alpha val="63000"/>
                </a:srgbClr>
              </a:gs>
              <a:gs pos="73000">
                <a:srgbClr val="5CAFF4">
                  <a:alpha val="30000"/>
                </a:srgbClr>
              </a:gs>
              <a:gs pos="100000">
                <a:srgbClr val="547BB3">
                  <a:alpha val="0"/>
                </a:srgbClr>
              </a:gs>
            </a:gsLst>
            <a:lin ang="5400000" scaled="0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sz="2145" spc="-152">
              <a:latin typeface="+mn-ea"/>
            </a:endParaRPr>
          </a:p>
        </p:txBody>
      </p:sp>
      <p:pic>
        <p:nvPicPr>
          <p:cNvPr id="132" name="그림 131"/>
          <p:cNvPicPr>
            <a:picLocks noChangeAspect="1"/>
          </p:cNvPicPr>
          <p:nvPr/>
        </p:nvPicPr>
        <p:blipFill rotWithShape="1">
          <a:blip r:embed="rId4"/>
          <a:srcRect l="39470" t="47530" r="46990" b="37810"/>
          <a:stretch>
            <a:fillRect/>
          </a:stretch>
        </p:blipFill>
        <p:spPr>
          <a:xfrm>
            <a:off x="3761049" y="3845951"/>
            <a:ext cx="1580566" cy="1212582"/>
          </a:xfrm>
          <a:custGeom>
            <a:avLst/>
            <a:gdLst>
              <a:gd name="connsiteX0" fmla="*/ 723900 w 1447800"/>
              <a:gd name="connsiteY0" fmla="*/ 0 h 1110726"/>
              <a:gd name="connsiteX1" fmla="*/ 869791 w 1447800"/>
              <a:gd name="connsiteY1" fmla="*/ 11283 h 1110726"/>
              <a:gd name="connsiteX2" fmla="*/ 886314 w 1447800"/>
              <a:gd name="connsiteY2" fmla="*/ 15218 h 1110726"/>
              <a:gd name="connsiteX3" fmla="*/ 866774 w 1447800"/>
              <a:gd name="connsiteY3" fmla="*/ 92304 h 1110726"/>
              <a:gd name="connsiteX4" fmla="*/ 873124 w 1447800"/>
              <a:gd name="connsiteY4" fmla="*/ 111354 h 1110726"/>
              <a:gd name="connsiteX5" fmla="*/ 876299 w 1447800"/>
              <a:gd name="connsiteY5" fmla="*/ 124054 h 1110726"/>
              <a:gd name="connsiteX6" fmla="*/ 882649 w 1447800"/>
              <a:gd name="connsiteY6" fmla="*/ 143104 h 1110726"/>
              <a:gd name="connsiteX7" fmla="*/ 888999 w 1447800"/>
              <a:gd name="connsiteY7" fmla="*/ 168504 h 1110726"/>
              <a:gd name="connsiteX8" fmla="*/ 901699 w 1447800"/>
              <a:gd name="connsiteY8" fmla="*/ 187554 h 1110726"/>
              <a:gd name="connsiteX9" fmla="*/ 908049 w 1447800"/>
              <a:gd name="connsiteY9" fmla="*/ 197079 h 1110726"/>
              <a:gd name="connsiteX10" fmla="*/ 927099 w 1447800"/>
              <a:gd name="connsiteY10" fmla="*/ 209779 h 1110726"/>
              <a:gd name="connsiteX11" fmla="*/ 942974 w 1447800"/>
              <a:gd name="connsiteY11" fmla="*/ 222479 h 1110726"/>
              <a:gd name="connsiteX12" fmla="*/ 958849 w 1447800"/>
              <a:gd name="connsiteY12" fmla="*/ 235179 h 1110726"/>
              <a:gd name="connsiteX13" fmla="*/ 974724 w 1447800"/>
              <a:gd name="connsiteY13" fmla="*/ 247879 h 1110726"/>
              <a:gd name="connsiteX14" fmla="*/ 990599 w 1447800"/>
              <a:gd name="connsiteY14" fmla="*/ 260579 h 1110726"/>
              <a:gd name="connsiteX15" fmla="*/ 1015999 w 1447800"/>
              <a:gd name="connsiteY15" fmla="*/ 276454 h 1110726"/>
              <a:gd name="connsiteX16" fmla="*/ 1035049 w 1447800"/>
              <a:gd name="connsiteY16" fmla="*/ 289154 h 1110726"/>
              <a:gd name="connsiteX17" fmla="*/ 1044574 w 1447800"/>
              <a:gd name="connsiteY17" fmla="*/ 292329 h 1110726"/>
              <a:gd name="connsiteX18" fmla="*/ 1063624 w 1447800"/>
              <a:gd name="connsiteY18" fmla="*/ 305029 h 1110726"/>
              <a:gd name="connsiteX19" fmla="*/ 1073149 w 1447800"/>
              <a:gd name="connsiteY19" fmla="*/ 311379 h 1110726"/>
              <a:gd name="connsiteX20" fmla="*/ 1101724 w 1447800"/>
              <a:gd name="connsiteY20" fmla="*/ 320904 h 1110726"/>
              <a:gd name="connsiteX21" fmla="*/ 1111249 w 1447800"/>
              <a:gd name="connsiteY21" fmla="*/ 324079 h 1110726"/>
              <a:gd name="connsiteX22" fmla="*/ 1136649 w 1447800"/>
              <a:gd name="connsiteY22" fmla="*/ 330429 h 1110726"/>
              <a:gd name="connsiteX23" fmla="*/ 1165224 w 1447800"/>
              <a:gd name="connsiteY23" fmla="*/ 339954 h 1110726"/>
              <a:gd name="connsiteX24" fmla="*/ 1174749 w 1447800"/>
              <a:gd name="connsiteY24" fmla="*/ 343129 h 1110726"/>
              <a:gd name="connsiteX25" fmla="*/ 1184274 w 1447800"/>
              <a:gd name="connsiteY25" fmla="*/ 346304 h 1110726"/>
              <a:gd name="connsiteX26" fmla="*/ 1196974 w 1447800"/>
              <a:gd name="connsiteY26" fmla="*/ 349479 h 1110726"/>
              <a:gd name="connsiteX27" fmla="*/ 1216024 w 1447800"/>
              <a:gd name="connsiteY27" fmla="*/ 355829 h 1110726"/>
              <a:gd name="connsiteX28" fmla="*/ 1225549 w 1447800"/>
              <a:gd name="connsiteY28" fmla="*/ 362179 h 1110726"/>
              <a:gd name="connsiteX29" fmla="*/ 1244599 w 1447800"/>
              <a:gd name="connsiteY29" fmla="*/ 368529 h 1110726"/>
              <a:gd name="connsiteX30" fmla="*/ 1263649 w 1447800"/>
              <a:gd name="connsiteY30" fmla="*/ 381229 h 1110726"/>
              <a:gd name="connsiteX31" fmla="*/ 1298574 w 1447800"/>
              <a:gd name="connsiteY31" fmla="*/ 397104 h 1110726"/>
              <a:gd name="connsiteX32" fmla="*/ 1317624 w 1447800"/>
              <a:gd name="connsiteY32" fmla="*/ 409804 h 1110726"/>
              <a:gd name="connsiteX33" fmla="*/ 1327149 w 1447800"/>
              <a:gd name="connsiteY33" fmla="*/ 416154 h 1110726"/>
              <a:gd name="connsiteX34" fmla="*/ 1346199 w 1447800"/>
              <a:gd name="connsiteY34" fmla="*/ 425679 h 1110726"/>
              <a:gd name="connsiteX35" fmla="*/ 1355724 w 1447800"/>
              <a:gd name="connsiteY35" fmla="*/ 428854 h 1110726"/>
              <a:gd name="connsiteX36" fmla="*/ 1377949 w 1447800"/>
              <a:gd name="connsiteY36" fmla="*/ 441554 h 1110726"/>
              <a:gd name="connsiteX37" fmla="*/ 1387474 w 1447800"/>
              <a:gd name="connsiteY37" fmla="*/ 444729 h 1110726"/>
              <a:gd name="connsiteX38" fmla="*/ 1393824 w 1447800"/>
              <a:gd name="connsiteY38" fmla="*/ 454254 h 1110726"/>
              <a:gd name="connsiteX39" fmla="*/ 1403349 w 1447800"/>
              <a:gd name="connsiteY39" fmla="*/ 463779 h 1110726"/>
              <a:gd name="connsiteX40" fmla="*/ 1412874 w 1447800"/>
              <a:gd name="connsiteY40" fmla="*/ 482829 h 1110726"/>
              <a:gd name="connsiteX41" fmla="*/ 1422399 w 1447800"/>
              <a:gd name="connsiteY41" fmla="*/ 486004 h 1110726"/>
              <a:gd name="connsiteX42" fmla="*/ 1435099 w 1447800"/>
              <a:gd name="connsiteY42" fmla="*/ 492354 h 1110726"/>
              <a:gd name="connsiteX43" fmla="*/ 1439480 w 1447800"/>
              <a:gd name="connsiteY43" fmla="*/ 492047 h 1110726"/>
              <a:gd name="connsiteX44" fmla="*/ 1447800 w 1447800"/>
              <a:gd name="connsiteY44" fmla="*/ 555363 h 1110726"/>
              <a:gd name="connsiteX45" fmla="*/ 723900 w 1447800"/>
              <a:gd name="connsiteY45" fmla="*/ 1110726 h 1110726"/>
              <a:gd name="connsiteX46" fmla="*/ 0 w 1447800"/>
              <a:gd name="connsiteY46" fmla="*/ 555363 h 1110726"/>
              <a:gd name="connsiteX47" fmla="*/ 723900 w 1447800"/>
              <a:gd name="connsiteY47" fmla="*/ 0 h 1110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447800" h="1110726">
                <a:moveTo>
                  <a:pt x="723900" y="0"/>
                </a:moveTo>
                <a:cubicBezTo>
                  <a:pt x="773875" y="0"/>
                  <a:pt x="822667" y="3885"/>
                  <a:pt x="869791" y="11283"/>
                </a:cubicBezTo>
                <a:lnTo>
                  <a:pt x="886314" y="15218"/>
                </a:lnTo>
                <a:lnTo>
                  <a:pt x="866774" y="92304"/>
                </a:lnTo>
                <a:cubicBezTo>
                  <a:pt x="865418" y="98859"/>
                  <a:pt x="871501" y="104860"/>
                  <a:pt x="873124" y="111354"/>
                </a:cubicBezTo>
                <a:cubicBezTo>
                  <a:pt x="874182" y="115587"/>
                  <a:pt x="875045" y="119874"/>
                  <a:pt x="876299" y="124054"/>
                </a:cubicBezTo>
                <a:cubicBezTo>
                  <a:pt x="878222" y="130465"/>
                  <a:pt x="881336" y="136540"/>
                  <a:pt x="882649" y="143104"/>
                </a:cubicBezTo>
                <a:cubicBezTo>
                  <a:pt x="883529" y="147502"/>
                  <a:pt x="885948" y="163012"/>
                  <a:pt x="888999" y="168504"/>
                </a:cubicBezTo>
                <a:cubicBezTo>
                  <a:pt x="892705" y="175175"/>
                  <a:pt x="897466" y="181204"/>
                  <a:pt x="901699" y="187554"/>
                </a:cubicBezTo>
                <a:cubicBezTo>
                  <a:pt x="903816" y="190729"/>
                  <a:pt x="904874" y="194962"/>
                  <a:pt x="908049" y="197079"/>
                </a:cubicBezTo>
                <a:lnTo>
                  <a:pt x="927099" y="209779"/>
                </a:lnTo>
                <a:cubicBezTo>
                  <a:pt x="945297" y="237076"/>
                  <a:pt x="921066" y="204952"/>
                  <a:pt x="942974" y="222479"/>
                </a:cubicBezTo>
                <a:cubicBezTo>
                  <a:pt x="963490" y="238892"/>
                  <a:pt x="934908" y="227199"/>
                  <a:pt x="958849" y="235179"/>
                </a:cubicBezTo>
                <a:cubicBezTo>
                  <a:pt x="977047" y="262476"/>
                  <a:pt x="952816" y="230352"/>
                  <a:pt x="974724" y="247879"/>
                </a:cubicBezTo>
                <a:cubicBezTo>
                  <a:pt x="995240" y="264292"/>
                  <a:pt x="966658" y="252599"/>
                  <a:pt x="990599" y="260579"/>
                </a:cubicBezTo>
                <a:cubicBezTo>
                  <a:pt x="1005831" y="283428"/>
                  <a:pt x="984261" y="255295"/>
                  <a:pt x="1015999" y="276454"/>
                </a:cubicBezTo>
                <a:cubicBezTo>
                  <a:pt x="1022349" y="280687"/>
                  <a:pt x="1027809" y="286741"/>
                  <a:pt x="1035049" y="289154"/>
                </a:cubicBezTo>
                <a:cubicBezTo>
                  <a:pt x="1038224" y="290212"/>
                  <a:pt x="1041648" y="290704"/>
                  <a:pt x="1044574" y="292329"/>
                </a:cubicBezTo>
                <a:cubicBezTo>
                  <a:pt x="1051245" y="296035"/>
                  <a:pt x="1057274" y="300796"/>
                  <a:pt x="1063624" y="305029"/>
                </a:cubicBezTo>
                <a:cubicBezTo>
                  <a:pt x="1066799" y="307146"/>
                  <a:pt x="1069529" y="310172"/>
                  <a:pt x="1073149" y="311379"/>
                </a:cubicBezTo>
                <a:lnTo>
                  <a:pt x="1101724" y="320904"/>
                </a:lnTo>
                <a:cubicBezTo>
                  <a:pt x="1104899" y="321962"/>
                  <a:pt x="1108002" y="323267"/>
                  <a:pt x="1111249" y="324079"/>
                </a:cubicBezTo>
                <a:cubicBezTo>
                  <a:pt x="1119716" y="326196"/>
                  <a:pt x="1128370" y="327669"/>
                  <a:pt x="1136649" y="330429"/>
                </a:cubicBezTo>
                <a:lnTo>
                  <a:pt x="1165224" y="339954"/>
                </a:lnTo>
                <a:lnTo>
                  <a:pt x="1174749" y="343129"/>
                </a:lnTo>
                <a:cubicBezTo>
                  <a:pt x="1177924" y="344187"/>
                  <a:pt x="1181027" y="345492"/>
                  <a:pt x="1184274" y="346304"/>
                </a:cubicBezTo>
                <a:cubicBezTo>
                  <a:pt x="1188507" y="347362"/>
                  <a:pt x="1192794" y="348225"/>
                  <a:pt x="1196974" y="349479"/>
                </a:cubicBezTo>
                <a:cubicBezTo>
                  <a:pt x="1203385" y="351402"/>
                  <a:pt x="1210455" y="352116"/>
                  <a:pt x="1216024" y="355829"/>
                </a:cubicBezTo>
                <a:cubicBezTo>
                  <a:pt x="1219199" y="357946"/>
                  <a:pt x="1222062" y="360629"/>
                  <a:pt x="1225549" y="362179"/>
                </a:cubicBezTo>
                <a:cubicBezTo>
                  <a:pt x="1231666" y="364897"/>
                  <a:pt x="1239030" y="364816"/>
                  <a:pt x="1244599" y="368529"/>
                </a:cubicBezTo>
                <a:cubicBezTo>
                  <a:pt x="1250949" y="372762"/>
                  <a:pt x="1256409" y="378816"/>
                  <a:pt x="1263649" y="381229"/>
                </a:cubicBezTo>
                <a:cubicBezTo>
                  <a:pt x="1277135" y="385724"/>
                  <a:pt x="1284377" y="387640"/>
                  <a:pt x="1298574" y="397104"/>
                </a:cubicBezTo>
                <a:lnTo>
                  <a:pt x="1317624" y="409804"/>
                </a:lnTo>
                <a:cubicBezTo>
                  <a:pt x="1320799" y="411921"/>
                  <a:pt x="1323529" y="414947"/>
                  <a:pt x="1327149" y="416154"/>
                </a:cubicBezTo>
                <a:cubicBezTo>
                  <a:pt x="1351090" y="424134"/>
                  <a:pt x="1321580" y="413369"/>
                  <a:pt x="1346199" y="425679"/>
                </a:cubicBezTo>
                <a:cubicBezTo>
                  <a:pt x="1349192" y="427176"/>
                  <a:pt x="1352648" y="427536"/>
                  <a:pt x="1355724" y="428854"/>
                </a:cubicBezTo>
                <a:cubicBezTo>
                  <a:pt x="1394688" y="445553"/>
                  <a:pt x="1346063" y="425611"/>
                  <a:pt x="1377949" y="441554"/>
                </a:cubicBezTo>
                <a:cubicBezTo>
                  <a:pt x="1380942" y="443051"/>
                  <a:pt x="1384299" y="443671"/>
                  <a:pt x="1387474" y="444729"/>
                </a:cubicBezTo>
                <a:cubicBezTo>
                  <a:pt x="1389591" y="447904"/>
                  <a:pt x="1391381" y="451323"/>
                  <a:pt x="1393824" y="454254"/>
                </a:cubicBezTo>
                <a:cubicBezTo>
                  <a:pt x="1396699" y="457703"/>
                  <a:pt x="1400858" y="460043"/>
                  <a:pt x="1403349" y="463779"/>
                </a:cubicBezTo>
                <a:cubicBezTo>
                  <a:pt x="1409922" y="473639"/>
                  <a:pt x="1402169" y="474265"/>
                  <a:pt x="1412874" y="482829"/>
                </a:cubicBezTo>
                <a:cubicBezTo>
                  <a:pt x="1415487" y="484920"/>
                  <a:pt x="1419323" y="484686"/>
                  <a:pt x="1422399" y="486004"/>
                </a:cubicBezTo>
                <a:cubicBezTo>
                  <a:pt x="1426749" y="487868"/>
                  <a:pt x="1430866" y="490237"/>
                  <a:pt x="1435099" y="492354"/>
                </a:cubicBezTo>
                <a:lnTo>
                  <a:pt x="1439480" y="492047"/>
                </a:lnTo>
                <a:lnTo>
                  <a:pt x="1447800" y="555363"/>
                </a:lnTo>
                <a:cubicBezTo>
                  <a:pt x="1447800" y="862082"/>
                  <a:pt x="1123699" y="1110726"/>
                  <a:pt x="723900" y="1110726"/>
                </a:cubicBezTo>
                <a:cubicBezTo>
                  <a:pt x="324101" y="1110726"/>
                  <a:pt x="0" y="862082"/>
                  <a:pt x="0" y="555363"/>
                </a:cubicBezTo>
                <a:cubicBezTo>
                  <a:pt x="0" y="248644"/>
                  <a:pt x="324101" y="0"/>
                  <a:pt x="723900" y="0"/>
                </a:cubicBezTo>
                <a:close/>
              </a:path>
            </a:pathLst>
          </a:custGeom>
        </p:spPr>
      </p:pic>
      <p:sp>
        <p:nvSpPr>
          <p:cNvPr id="138" name="아래쪽 화살표 137"/>
          <p:cNvSpPr/>
          <p:nvPr/>
        </p:nvSpPr>
        <p:spPr>
          <a:xfrm rot="14419301">
            <a:off x="4332415" y="1099903"/>
            <a:ext cx="153200" cy="2990078"/>
          </a:xfrm>
          <a:prstGeom prst="downArrow">
            <a:avLst>
              <a:gd name="adj1" fmla="val 50000"/>
              <a:gd name="adj2" fmla="val 87408"/>
            </a:avLst>
          </a:prstGeom>
          <a:gradFill>
            <a:gsLst>
              <a:gs pos="0">
                <a:srgbClr val="5CAFF4">
                  <a:alpha val="30000"/>
                </a:srgbClr>
              </a:gs>
              <a:gs pos="82000">
                <a:srgbClr val="FFC000">
                  <a:alpha val="55000"/>
                </a:srgbClr>
              </a:gs>
            </a:gsLst>
            <a:lin ang="4800000" scaled="0"/>
          </a:gradFill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>
            <a:noAutofit/>
          </a:bodyPr>
          <a:lstStyle/>
          <a:p>
            <a:pPr algn="ctr">
              <a:defRPr lang="ko-KR" altLang="en-US"/>
            </a:pPr>
            <a:endParaRPr lang="ko-KR" altLang="en-US" sz="2145" spc="-152">
              <a:latin typeface="+mn-ea"/>
            </a:endParaRPr>
          </a:p>
        </p:txBody>
      </p:sp>
      <p:sp>
        <p:nvSpPr>
          <p:cNvPr id="139" name="아래쪽 화살표 138"/>
          <p:cNvSpPr/>
          <p:nvPr/>
        </p:nvSpPr>
        <p:spPr>
          <a:xfrm rot="14823499" flipH="1">
            <a:off x="3904334" y="617385"/>
            <a:ext cx="153200" cy="3599073"/>
          </a:xfrm>
          <a:prstGeom prst="downArrow">
            <a:avLst>
              <a:gd name="adj1" fmla="val 50000"/>
              <a:gd name="adj2" fmla="val 87408"/>
            </a:avLst>
          </a:prstGeom>
          <a:gradFill>
            <a:gsLst>
              <a:gs pos="0">
                <a:srgbClr val="5CAFF4">
                  <a:alpha val="0"/>
                </a:srgbClr>
              </a:gs>
              <a:gs pos="23000">
                <a:srgbClr val="5CAFF4">
                  <a:alpha val="35000"/>
                </a:srgbClr>
              </a:gs>
              <a:gs pos="73000">
                <a:srgbClr val="D269D5">
                  <a:alpha val="54900"/>
                </a:srgbClr>
              </a:gs>
            </a:gsLst>
            <a:lin ang="4800000" scaled="0"/>
          </a:gradFill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>
            <a:noAutofit/>
          </a:bodyPr>
          <a:lstStyle/>
          <a:p>
            <a:pPr algn="ctr">
              <a:defRPr lang="ko-KR" altLang="en-US"/>
            </a:pPr>
            <a:endParaRPr lang="ko-KR" altLang="en-US" sz="2145" spc="-152">
              <a:latin typeface="+mn-ea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6677734" y="4823345"/>
            <a:ext cx="1802039" cy="526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en-US" altLang="ko-KR" sz="918" b="1">
                <a:gradFill>
                  <a:gsLst>
                    <a:gs pos="100000">
                      <a:prstClr val="white"/>
                    </a:gs>
                    <a:gs pos="100000">
                      <a:srgbClr val="0070C0"/>
                    </a:gs>
                  </a:gsLst>
                  <a:lin ang="5400000" scaled="0"/>
                </a:gradFill>
                <a:latin typeface="+mn-ea"/>
                <a:cs typeface="Arial"/>
              </a:rPr>
              <a:t>Small-scale Data Utilization Station </a:t>
            </a:r>
          </a:p>
          <a:p>
            <a:pPr algn="ctr">
              <a:defRPr lang="ko-KR" altLang="en-US"/>
            </a:pPr>
            <a:r>
              <a:rPr lang="en-US" altLang="ko-KR" sz="918" b="1">
                <a:gradFill>
                  <a:gsLst>
                    <a:gs pos="100000">
                      <a:prstClr val="white"/>
                    </a:gs>
                    <a:gs pos="100000">
                      <a:srgbClr val="0070C0"/>
                    </a:gs>
                  </a:gsLst>
                  <a:lin ang="5400000" scaled="0"/>
                </a:gradFill>
                <a:latin typeface="+mn-ea"/>
                <a:cs typeface="Arial"/>
              </a:rPr>
              <a:t>for weather forecast data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4922788" y="3948096"/>
            <a:ext cx="1941820" cy="526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en-US" altLang="ko-KR" sz="918" b="1">
                <a:gradFill>
                  <a:gsLst>
                    <a:gs pos="100000">
                      <a:prstClr val="white"/>
                    </a:gs>
                    <a:gs pos="100000">
                      <a:srgbClr val="0070C0"/>
                    </a:gs>
                  </a:gsLst>
                  <a:lin ang="5400000" scaled="0"/>
                </a:gradFill>
                <a:latin typeface="+mj-ea"/>
                <a:ea typeface="+mj-ea"/>
                <a:cs typeface="Arial"/>
              </a:rPr>
              <a:t>Satellite Operation Center</a:t>
            </a:r>
            <a:br>
              <a:rPr lang="en-US" altLang="ko-KR" sz="918" b="1">
                <a:gradFill>
                  <a:gsLst>
                    <a:gs pos="100000">
                      <a:prstClr val="white"/>
                    </a:gs>
                    <a:gs pos="100000">
                      <a:srgbClr val="0070C0"/>
                    </a:gs>
                  </a:gsLst>
                  <a:lin ang="5400000" scaled="0"/>
                </a:gradFill>
                <a:latin typeface="+mj-ea"/>
                <a:ea typeface="+mj-ea"/>
                <a:cs typeface="Arial"/>
              </a:rPr>
            </a:br>
            <a:r>
              <a:rPr lang="en-US" altLang="ko-KR" sz="918" b="1">
                <a:gradFill>
                  <a:gsLst>
                    <a:gs pos="100000">
                      <a:prstClr val="white"/>
                    </a:gs>
                    <a:gs pos="100000">
                      <a:srgbClr val="0070C0"/>
                    </a:gs>
                  </a:gsLst>
                  <a:lin ang="5400000" scaled="0"/>
                </a:gradFill>
                <a:latin typeface="+mj-ea"/>
                <a:ea typeface="+mj-ea"/>
                <a:cs typeface="Arial"/>
              </a:rPr>
              <a:t>(Korea Aerospace Research Institute)</a:t>
            </a:r>
            <a:endParaRPr lang="ko-KR" altLang="en-US" sz="918" b="1">
              <a:gradFill>
                <a:gsLst>
                  <a:gs pos="100000">
                    <a:prstClr val="white"/>
                  </a:gs>
                  <a:gs pos="100000">
                    <a:srgbClr val="0070C0"/>
                  </a:gs>
                </a:gsLst>
                <a:lin ang="5400000" scaled="0"/>
              </a:gradFill>
              <a:latin typeface="+mj-ea"/>
              <a:ea typeface="+mj-ea"/>
              <a:cs typeface="Arial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4028113" y="4638893"/>
            <a:ext cx="1799244" cy="526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en-US" altLang="ko-KR" sz="918" b="1">
                <a:gradFill>
                  <a:gsLst>
                    <a:gs pos="100000">
                      <a:prstClr val="white"/>
                    </a:gs>
                    <a:gs pos="100000">
                      <a:srgbClr val="0070C0"/>
                    </a:gs>
                  </a:gsLst>
                  <a:lin ang="5400000" scaled="0"/>
                </a:gradFill>
                <a:latin typeface="+mn-ea"/>
                <a:cs typeface="Arial"/>
              </a:rPr>
              <a:t>Medium-scale Data Utilization Station for weather forecast data</a:t>
            </a:r>
            <a:endParaRPr lang="ko-KR" altLang="en-US" sz="918" b="1">
              <a:gradFill>
                <a:gsLst>
                  <a:gs pos="100000">
                    <a:prstClr val="white"/>
                  </a:gs>
                  <a:gs pos="100000">
                    <a:srgbClr val="0070C0"/>
                  </a:gs>
                </a:gsLst>
                <a:lin ang="5400000" scaled="0"/>
              </a:gradFill>
              <a:latin typeface="+mn-ea"/>
              <a:cs typeface="Arial"/>
            </a:endParaRPr>
          </a:p>
        </p:txBody>
      </p:sp>
      <p:grpSp>
        <p:nvGrpSpPr>
          <p:cNvPr id="11" name="그룹 10"/>
          <p:cNvGrpSpPr/>
          <p:nvPr/>
        </p:nvGrpSpPr>
        <p:grpSpPr>
          <a:xfrm rot="20795130">
            <a:off x="6826560" y="2022571"/>
            <a:ext cx="320248" cy="2363431"/>
            <a:chOff x="6866852" y="1938210"/>
            <a:chExt cx="313864" cy="2316314"/>
          </a:xfrm>
        </p:grpSpPr>
        <p:sp>
          <p:nvSpPr>
            <p:cNvPr id="167" name="아래쪽 화살표 166"/>
            <p:cNvSpPr/>
            <p:nvPr/>
          </p:nvSpPr>
          <p:spPr>
            <a:xfrm rot="20615293" flipH="1">
              <a:off x="6866852" y="1938210"/>
              <a:ext cx="150146" cy="2316314"/>
            </a:xfrm>
            <a:prstGeom prst="downArrow">
              <a:avLst>
                <a:gd name="adj1" fmla="val 50000"/>
                <a:gd name="adj2" fmla="val 87408"/>
              </a:avLst>
            </a:prstGeom>
            <a:gradFill>
              <a:gsLst>
                <a:gs pos="0">
                  <a:srgbClr val="5CAFF4">
                    <a:alpha val="33000"/>
                  </a:srgbClr>
                </a:gs>
                <a:gs pos="84000">
                  <a:schemeClr val="accent5">
                    <a:lumMod val="40000"/>
                    <a:lumOff val="60000"/>
                    <a:alpha val="70000"/>
                  </a:schemeClr>
                </a:gs>
              </a:gsLst>
              <a:lin ang="4800000" scaled="0"/>
            </a:gra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 sz="2145" spc="-152">
                <a:latin typeface="+mn-ea"/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 rot="4395833">
              <a:off x="6010599" y="2913185"/>
              <a:ext cx="2106643" cy="2335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 lang="ko-KR" altLang="en-US"/>
              </a:pPr>
              <a:r>
                <a:rPr lang="en-US" altLang="ko-KR" sz="918" b="1">
                  <a:solidFill>
                    <a:schemeClr val="bg1"/>
                  </a:solidFill>
                  <a:latin typeface="+mj-ea"/>
                </a:rPr>
                <a:t>LRIT weather broadcasting(L-band)</a:t>
              </a:r>
              <a:endParaRPr lang="ko-KR" altLang="en-US" sz="918" b="1">
                <a:solidFill>
                  <a:schemeClr val="bg1"/>
                </a:solidFill>
                <a:latin typeface="+mj-ea"/>
              </a:endParaRPr>
            </a:p>
          </p:txBody>
        </p:sp>
      </p:grpSp>
      <p:grpSp>
        <p:nvGrpSpPr>
          <p:cNvPr id="190" name="그룹 189"/>
          <p:cNvGrpSpPr/>
          <p:nvPr/>
        </p:nvGrpSpPr>
        <p:grpSpPr>
          <a:xfrm>
            <a:off x="501121" y="5597595"/>
            <a:ext cx="9876887" cy="1695144"/>
            <a:chOff x="491130" y="5454780"/>
            <a:chExt cx="9679982" cy="1661350"/>
          </a:xfrm>
        </p:grpSpPr>
        <p:grpSp>
          <p:nvGrpSpPr>
            <p:cNvPr id="191" name="그룹 190"/>
            <p:cNvGrpSpPr/>
            <p:nvPr/>
          </p:nvGrpSpPr>
          <p:grpSpPr>
            <a:xfrm>
              <a:off x="491130" y="5454780"/>
              <a:ext cx="9679982" cy="1661350"/>
              <a:chOff x="491131" y="5497066"/>
              <a:chExt cx="9679982" cy="1661350"/>
            </a:xfrm>
          </p:grpSpPr>
          <p:grpSp>
            <p:nvGrpSpPr>
              <p:cNvPr id="194" name="그룹 193"/>
              <p:cNvGrpSpPr/>
              <p:nvPr/>
            </p:nvGrpSpPr>
            <p:grpSpPr>
              <a:xfrm>
                <a:off x="522820" y="5545904"/>
                <a:ext cx="3125887" cy="359505"/>
                <a:chOff x="631296" y="3991429"/>
                <a:chExt cx="2664172" cy="359505"/>
              </a:xfrm>
            </p:grpSpPr>
            <p:sp>
              <p:nvSpPr>
                <p:cNvPr id="210" name="양쪽 모서리가 둥근 사각형 209"/>
                <p:cNvSpPr/>
                <p:nvPr/>
              </p:nvSpPr>
              <p:spPr>
                <a:xfrm>
                  <a:off x="631296" y="3991429"/>
                  <a:ext cx="2664172" cy="333828"/>
                </a:xfrm>
                <a:prstGeom prst="round2SameRect">
                  <a:avLst>
                    <a:gd name="adj1" fmla="val 16667"/>
                    <a:gd name="adj2" fmla="val 0"/>
                  </a:avLst>
                </a:prstGeom>
                <a:gradFill>
                  <a:gsLst>
                    <a:gs pos="0">
                      <a:srgbClr val="155397"/>
                    </a:gs>
                    <a:gs pos="99000">
                      <a:srgbClr val="153565"/>
                    </a:gs>
                  </a:gsLst>
                  <a:lin ang="4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10197" tIns="0" rIns="0" bIns="18366" anchor="ctr"/>
                <a:lstStyle/>
                <a:p>
                  <a:pPr algn="ctr" eaLnBrk="0" latinLnBrk="0" hangingPunct="0">
                    <a:defRPr lang="ko-KR">
                      <a:latin typeface="+mn-lt"/>
                      <a:ea typeface="+mn-ea"/>
                      <a:cs typeface="+mn-cs"/>
                    </a:defRPr>
                  </a:pPr>
                  <a:r>
                    <a:rPr lang="en-US" altLang="ko-KR" sz="1224" b="1" spc="-53">
                      <a:solidFill>
                        <a:schemeClr val="bg1"/>
                      </a:solidFill>
                      <a:latin typeface="+mn-ea"/>
                    </a:rPr>
                    <a:t>   Large-scale Data Utilization Station(LDUS)</a:t>
                  </a:r>
                  <a:r>
                    <a:rPr lang="ko-KR" altLang="en-US" sz="1224" b="1" spc="-53">
                      <a:solidFill>
                        <a:schemeClr val="bg1"/>
                      </a:solidFill>
                      <a:latin typeface="+mn-ea"/>
                    </a:rPr>
                    <a:t> </a:t>
                  </a:r>
                </a:p>
              </p:txBody>
            </p:sp>
            <p:cxnSp>
              <p:nvCxnSpPr>
                <p:cNvPr id="211" name="직선 연결선 210"/>
                <p:cNvCxnSpPr/>
                <p:nvPr/>
              </p:nvCxnSpPr>
              <p:spPr>
                <a:xfrm>
                  <a:off x="631296" y="4350934"/>
                  <a:ext cx="2663021" cy="0"/>
                </a:xfrm>
                <a:prstGeom prst="line">
                  <a:avLst/>
                </a:prstGeom>
                <a:ln w="15875">
                  <a:solidFill>
                    <a:srgbClr val="15356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5" name="양쪽 모서리가 둥근 사각형 194"/>
              <p:cNvSpPr/>
              <p:nvPr/>
            </p:nvSpPr>
            <p:spPr>
              <a:xfrm>
                <a:off x="491131" y="5497066"/>
                <a:ext cx="292539" cy="431503"/>
              </a:xfrm>
              <a:prstGeom prst="round2SameRect">
                <a:avLst>
                  <a:gd name="adj1" fmla="val 0"/>
                  <a:gd name="adj2" fmla="val 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 anchorCtr="0"/>
              <a:lstStyle/>
              <a:p>
                <a:pPr algn="ctr">
                  <a:defRPr lang="ko-KR" altLang="en-US"/>
                </a:pPr>
                <a:r>
                  <a:rPr lang="en-US" altLang="ko-KR" sz="2245" b="1" i="1" spc="-140">
                    <a:solidFill>
                      <a:srgbClr val="AFD9F3"/>
                    </a:solidFill>
                    <a:latin typeface="+mn-ea"/>
                  </a:rPr>
                  <a:t>1.</a:t>
                </a:r>
              </a:p>
            </p:txBody>
          </p:sp>
          <p:sp>
            <p:nvSpPr>
              <p:cNvPr id="196" name="한쪽 모서리가 둥근 사각형 195"/>
              <p:cNvSpPr/>
              <p:nvPr/>
            </p:nvSpPr>
            <p:spPr>
              <a:xfrm>
                <a:off x="520701" y="5915841"/>
                <a:ext cx="9650412" cy="1182565"/>
              </a:xfrm>
              <a:prstGeom prst="round1Rect">
                <a:avLst>
                  <a:gd name="adj" fmla="val 0"/>
                </a:avLst>
              </a:prstGeom>
              <a:solidFill>
                <a:srgbClr val="DEE3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2145" spc="-152">
                  <a:latin typeface="+mn-ea"/>
                </a:endParaRPr>
              </a:p>
            </p:txBody>
          </p:sp>
          <p:sp>
            <p:nvSpPr>
              <p:cNvPr id="197" name="사각형: 둥근 모서리 56"/>
              <p:cNvSpPr/>
              <p:nvPr/>
            </p:nvSpPr>
            <p:spPr>
              <a:xfrm>
                <a:off x="678660" y="5837239"/>
                <a:ext cx="2880728" cy="1321177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3465" tIns="73465" rIns="36732" bIns="110197" anchor="ctr"/>
              <a:lstStyle/>
              <a:p>
                <a:pPr marL="181409" lvl="1" indent="-181409" defTabSz="1357331" eaLnBrk="0" hangingPunct="0">
                  <a:spcAft>
                    <a:spcPct val="38000"/>
                  </a:spcAft>
                  <a:buClr>
                    <a:schemeClr val="accent1"/>
                  </a:buClr>
                  <a:buSzPct val="100000"/>
                  <a:buFont typeface="Arial"/>
                  <a:buChar char="•"/>
                  <a:defRPr lang="ko-KR">
                    <a:latin typeface="+mn-lt"/>
                    <a:ea typeface="+mn-ea"/>
                    <a:cs typeface="+mn-cs"/>
                  </a:defRPr>
                </a:pPr>
                <a:r>
                  <a:rPr lang="en-US" altLang="ko-KR" sz="1326" b="1">
                    <a:solidFill>
                      <a:srgbClr val="155397"/>
                    </a:solidFill>
                    <a:latin typeface="+mn-ea"/>
                  </a:rPr>
                  <a:t>UHRIT</a:t>
                </a:r>
                <a:r>
                  <a:rPr lang="ko-KR" altLang="en-US" sz="1326" b="1">
                    <a:solidFill>
                      <a:srgbClr val="155397"/>
                    </a:solidFill>
                    <a:latin typeface="+mn-ea"/>
                  </a:rPr>
                  <a:t> </a:t>
                </a:r>
                <a:r>
                  <a:rPr lang="en-US" altLang="ko-KR" sz="1326" b="1">
                    <a:solidFill>
                      <a:srgbClr val="155397"/>
                    </a:solidFill>
                    <a:latin typeface="+mn-ea"/>
                  </a:rPr>
                  <a:t>broadcasting</a:t>
                </a:r>
                <a:r>
                  <a:rPr lang="en-US" altLang="ko-KR" sz="1224">
                    <a:solidFill>
                      <a:srgbClr val="155397"/>
                    </a:solidFill>
                    <a:latin typeface="+mn-ea"/>
                  </a:rPr>
                  <a:t>(high resolution Level 1B)</a:t>
                </a:r>
                <a:r>
                  <a:rPr lang="ko-KR" altLang="en-US" sz="1224">
                    <a:solidFill>
                      <a:srgbClr val="155397"/>
                    </a:solidFill>
                    <a:latin typeface="+mn-ea"/>
                  </a:rPr>
                  <a:t> </a:t>
                </a:r>
                <a:r>
                  <a:rPr lang="en-US" altLang="ko-KR" sz="1326" b="1">
                    <a:solidFill>
                      <a:srgbClr val="155397"/>
                    </a:solidFill>
                    <a:latin typeface="+mn-ea"/>
                  </a:rPr>
                  <a:t>reception</a:t>
                </a:r>
              </a:p>
              <a:p>
                <a:pPr marL="181409" lvl="1" indent="-181409" defTabSz="1357331" eaLnBrk="0" hangingPunct="0">
                  <a:spcAft>
                    <a:spcPct val="42000"/>
                  </a:spcAft>
                  <a:buClr>
                    <a:schemeClr val="tx1"/>
                  </a:buClr>
                  <a:buSzPct val="100000"/>
                  <a:buFont typeface="Arial"/>
                  <a:buChar char="•"/>
                  <a:defRPr lang="ko-KR">
                    <a:latin typeface="+mn-lt"/>
                    <a:ea typeface="+mn-ea"/>
                    <a:cs typeface="+mn-cs"/>
                  </a:defRPr>
                </a:pPr>
                <a:r>
                  <a:rPr lang="en-US" altLang="ko-KR" sz="1224" spc="-53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Utilization of commercial DVB-S2 receiver</a:t>
                </a:r>
              </a:p>
              <a:p>
                <a:pPr marL="181409" lvl="1" indent="-181409" defTabSz="1357331" eaLnBrk="0" hangingPunct="0">
                  <a:spcAft>
                    <a:spcPct val="6000"/>
                  </a:spcAft>
                  <a:buClr>
                    <a:schemeClr val="tx1"/>
                  </a:buClr>
                  <a:buSzPct val="100000"/>
                  <a:buFont typeface="Arial"/>
                  <a:buChar char="•"/>
                  <a:defRPr lang="ko-KR">
                    <a:latin typeface="+mn-lt"/>
                    <a:ea typeface="+mn-ea"/>
                    <a:cs typeface="+mn-cs"/>
                  </a:defRPr>
                </a:pPr>
                <a:r>
                  <a:rPr lang="en-US" altLang="ko-KR" sz="1224" spc="-53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Weighted/synthetic image display </a:t>
                </a:r>
              </a:p>
            </p:txBody>
          </p:sp>
          <p:sp>
            <p:nvSpPr>
              <p:cNvPr id="198" name="사각형: 둥근 모서리 56"/>
              <p:cNvSpPr/>
              <p:nvPr/>
            </p:nvSpPr>
            <p:spPr>
              <a:xfrm>
                <a:off x="3947810" y="5837239"/>
                <a:ext cx="2880728" cy="1321177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3465" tIns="73465" rIns="36732" bIns="110197" anchor="ctr"/>
              <a:lstStyle/>
              <a:p>
                <a:pPr marL="181409" indent="-181409" defTabSz="1357331" eaLnBrk="0" hangingPunct="0">
                  <a:spcAft>
                    <a:spcPct val="38000"/>
                  </a:spcAft>
                  <a:buSzPct val="100000"/>
                  <a:buFont typeface="Arial"/>
                  <a:buChar char="•"/>
                  <a:defRPr lang="ko-KR">
                    <a:latin typeface="+mn-lt"/>
                    <a:ea typeface="+mn-ea"/>
                    <a:cs typeface="+mn-cs"/>
                  </a:defRPr>
                </a:pPr>
                <a:r>
                  <a:rPr lang="en-US" altLang="ko-KR" sz="1326" b="1">
                    <a:solidFill>
                      <a:srgbClr val="155397"/>
                    </a:solidFill>
                    <a:latin typeface="+mn-ea"/>
                  </a:rPr>
                  <a:t>HRIT broadcasting reception</a:t>
                </a:r>
              </a:p>
              <a:p>
                <a:pPr marL="181409" indent="-181409" defTabSz="1357331" eaLnBrk="0" hangingPunct="0">
                  <a:spcAft>
                    <a:spcPct val="42000"/>
                  </a:spcAft>
                  <a:buSzPct val="100000"/>
                  <a:buFont typeface="Arial"/>
                  <a:buChar char="•"/>
                  <a:defRPr lang="ko-KR">
                    <a:latin typeface="+mn-lt"/>
                    <a:ea typeface="+mn-ea"/>
                    <a:cs typeface="+mn-cs"/>
                  </a:defRPr>
                </a:pPr>
                <a:r>
                  <a:rPr lang="en-US" altLang="ko-KR" sz="1224" spc="-53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Application of SDR (SW demodulation/ decoding) technology</a:t>
                </a:r>
              </a:p>
              <a:p>
                <a:pPr marL="181409" indent="-181409" defTabSz="1357331" eaLnBrk="0" hangingPunct="0">
                  <a:spcAft>
                    <a:spcPct val="6000"/>
                  </a:spcAft>
                  <a:buSzPct val="100000"/>
                  <a:buFont typeface="Arial"/>
                  <a:buChar char="•"/>
                  <a:defRPr lang="ko-KR">
                    <a:latin typeface="+mn-lt"/>
                    <a:ea typeface="+mn-ea"/>
                    <a:cs typeface="+mn-cs"/>
                  </a:defRPr>
                </a:pPr>
                <a:r>
                  <a:rPr lang="en-US" altLang="ko-KR" sz="1224" spc="-53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Backward compatibility with COMS broadcasting receivers</a:t>
                </a:r>
              </a:p>
            </p:txBody>
          </p:sp>
          <p:sp>
            <p:nvSpPr>
              <p:cNvPr id="199" name="사각형: 둥근 모서리 56"/>
              <p:cNvSpPr/>
              <p:nvPr/>
            </p:nvSpPr>
            <p:spPr>
              <a:xfrm>
                <a:off x="7216960" y="5837239"/>
                <a:ext cx="2880728" cy="1321177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3465" tIns="73465" rIns="36732" bIns="110197" anchor="ctr"/>
              <a:lstStyle/>
              <a:p>
                <a:pPr marL="181409" indent="-181409" defTabSz="1357331" eaLnBrk="0" hangingPunct="0">
                  <a:lnSpc>
                    <a:spcPct val="120000"/>
                  </a:lnSpc>
                  <a:spcAft>
                    <a:spcPct val="13000"/>
                  </a:spcAft>
                  <a:buSzPct val="100000"/>
                  <a:buFont typeface="Arial"/>
                  <a:buChar char="•"/>
                  <a:defRPr lang="ko-KR">
                    <a:latin typeface="+mn-lt"/>
                    <a:ea typeface="+mn-ea"/>
                    <a:cs typeface="+mn-cs"/>
                  </a:defRPr>
                </a:pPr>
                <a:r>
                  <a:rPr lang="en-US" altLang="ko-KR" sz="1326" b="1">
                    <a:solidFill>
                      <a:srgbClr val="155397"/>
                    </a:solidFill>
                    <a:latin typeface="+mn-ea"/>
                  </a:rPr>
                  <a:t>LRIT broadcasting reception</a:t>
                </a:r>
              </a:p>
              <a:p>
                <a:pPr marL="181409" indent="-181409" defTabSz="1357331" eaLnBrk="0" hangingPunct="0">
                  <a:spcAft>
                    <a:spcPct val="42000"/>
                  </a:spcAft>
                  <a:buSzPct val="100000"/>
                  <a:buFont typeface="Arial"/>
                  <a:buChar char="•"/>
                  <a:defRPr lang="ko-KR">
                    <a:latin typeface="+mn-lt"/>
                    <a:ea typeface="+mn-ea"/>
                    <a:cs typeface="+mn-cs"/>
                  </a:defRPr>
                </a:pPr>
                <a:r>
                  <a:rPr lang="en-US" altLang="ko-KR" sz="1224" spc="-53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Application of SDR (SW demodulation/ decoding) technology</a:t>
                </a:r>
              </a:p>
              <a:p>
                <a:pPr marL="181409" indent="-181409" defTabSz="1357331" eaLnBrk="0" hangingPunct="0">
                  <a:spcAft>
                    <a:spcPct val="6000"/>
                  </a:spcAft>
                  <a:buSzPct val="100000"/>
                  <a:buFont typeface="Arial"/>
                  <a:buChar char="•"/>
                  <a:defRPr lang="ko-KR">
                    <a:latin typeface="+mn-lt"/>
                    <a:ea typeface="+mn-ea"/>
                    <a:cs typeface="+mn-cs"/>
                  </a:defRPr>
                </a:pPr>
                <a:r>
                  <a:rPr lang="en-US" altLang="ko-KR" sz="1224" spc="-53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Building the low-cost system (application of omni-directional antenna)</a:t>
                </a:r>
              </a:p>
            </p:txBody>
          </p:sp>
          <p:grpSp>
            <p:nvGrpSpPr>
              <p:cNvPr id="200" name="그룹 199"/>
              <p:cNvGrpSpPr/>
              <p:nvPr/>
            </p:nvGrpSpPr>
            <p:grpSpPr>
              <a:xfrm>
                <a:off x="3780526" y="5497066"/>
                <a:ext cx="3126124" cy="431503"/>
                <a:chOff x="3775700" y="5160516"/>
                <a:chExt cx="3121496" cy="431503"/>
              </a:xfrm>
            </p:grpSpPr>
            <p:grpSp>
              <p:nvGrpSpPr>
                <p:cNvPr id="206" name="그룹 205"/>
                <p:cNvGrpSpPr/>
                <p:nvPr/>
              </p:nvGrpSpPr>
              <p:grpSpPr>
                <a:xfrm>
                  <a:off x="3777285" y="5209354"/>
                  <a:ext cx="3119911" cy="359505"/>
                  <a:chOff x="631296" y="3991429"/>
                  <a:chExt cx="2663021" cy="359505"/>
                </a:xfrm>
              </p:grpSpPr>
              <p:sp>
                <p:nvSpPr>
                  <p:cNvPr id="208" name="양쪽 모서리가 둥근 사각형 207"/>
                  <p:cNvSpPr/>
                  <p:nvPr/>
                </p:nvSpPr>
                <p:spPr>
                  <a:xfrm>
                    <a:off x="636850" y="3991429"/>
                    <a:ext cx="2657467" cy="333828"/>
                  </a:xfrm>
                  <a:prstGeom prst="round2SameRect">
                    <a:avLst>
                      <a:gd name="adj1" fmla="val 16667"/>
                      <a:gd name="adj2" fmla="val 0"/>
                    </a:avLst>
                  </a:prstGeom>
                  <a:gradFill>
                    <a:gsLst>
                      <a:gs pos="0">
                        <a:srgbClr val="ABCD03"/>
                      </a:gs>
                      <a:gs pos="99000">
                        <a:srgbClr val="5DA928"/>
                      </a:gs>
                    </a:gsLst>
                    <a:lin ang="4800000" scaled="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83661" tIns="0" rIns="0" bIns="18366" anchor="ctr"/>
                  <a:lstStyle/>
                  <a:p>
                    <a:pPr algn="ctr" eaLnBrk="0" latinLnBrk="0" hangingPunct="0">
                      <a:defRPr lang="ko-KR"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altLang="ko-KR" sz="1122" b="1" spc="-50">
                        <a:solidFill>
                          <a:schemeClr val="bg1"/>
                        </a:solidFill>
                        <a:latin typeface="+mn-ea"/>
                      </a:rPr>
                      <a:t>  Medium-scale Data Utilization Station(MDUS)</a:t>
                    </a:r>
                    <a:r>
                      <a:rPr lang="ko-KR" altLang="en-US" sz="1122" b="1" spc="-50">
                        <a:solidFill>
                          <a:schemeClr val="bg1"/>
                        </a:solidFill>
                        <a:latin typeface="+mn-ea"/>
                      </a:rPr>
                      <a:t> </a:t>
                    </a:r>
                  </a:p>
                </p:txBody>
              </p:sp>
              <p:cxnSp>
                <p:nvCxnSpPr>
                  <p:cNvPr id="209" name="직선 연결선 208"/>
                  <p:cNvCxnSpPr/>
                  <p:nvPr/>
                </p:nvCxnSpPr>
                <p:spPr>
                  <a:xfrm>
                    <a:off x="631296" y="4350934"/>
                    <a:ext cx="2663021" cy="0"/>
                  </a:xfrm>
                  <a:prstGeom prst="line">
                    <a:avLst/>
                  </a:prstGeom>
                  <a:ln w="15875">
                    <a:solidFill>
                      <a:srgbClr val="ABCD0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07" name="양쪽 모서리가 둥근 사각형 206"/>
                <p:cNvSpPr/>
                <p:nvPr/>
              </p:nvSpPr>
              <p:spPr>
                <a:xfrm>
                  <a:off x="3775700" y="5160516"/>
                  <a:ext cx="292106" cy="431503"/>
                </a:xfrm>
                <a:prstGeom prst="round2SameRect">
                  <a:avLst>
                    <a:gd name="adj1" fmla="val 0"/>
                    <a:gd name="adj2" fmla="val 0"/>
                  </a:avLst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 anchorCtr="0"/>
                <a:lstStyle/>
                <a:p>
                  <a:pPr algn="ctr">
                    <a:defRPr lang="ko-KR" altLang="en-US"/>
                  </a:pPr>
                  <a:r>
                    <a:rPr lang="en-US" altLang="ko-KR" sz="2245" b="1" i="1" spc="-140">
                      <a:solidFill>
                        <a:srgbClr val="FFFFCC"/>
                      </a:solidFill>
                      <a:latin typeface="+mn-ea"/>
                    </a:rPr>
                    <a:t>2.</a:t>
                  </a:r>
                </a:p>
              </p:txBody>
            </p:sp>
          </p:grpSp>
          <p:grpSp>
            <p:nvGrpSpPr>
              <p:cNvPr id="201" name="그룹 200"/>
              <p:cNvGrpSpPr/>
              <p:nvPr/>
            </p:nvGrpSpPr>
            <p:grpSpPr>
              <a:xfrm>
                <a:off x="7030929" y="5497066"/>
                <a:ext cx="3140182" cy="431503"/>
                <a:chOff x="7035580" y="5160516"/>
                <a:chExt cx="3135533" cy="431503"/>
              </a:xfrm>
            </p:grpSpPr>
            <p:grpSp>
              <p:nvGrpSpPr>
                <p:cNvPr id="202" name="그룹 201"/>
                <p:cNvGrpSpPr/>
                <p:nvPr/>
              </p:nvGrpSpPr>
              <p:grpSpPr>
                <a:xfrm>
                  <a:off x="7051202" y="5209354"/>
                  <a:ext cx="3119911" cy="359505"/>
                  <a:chOff x="631296" y="3991429"/>
                  <a:chExt cx="2663021" cy="359505"/>
                </a:xfrm>
              </p:grpSpPr>
              <p:sp>
                <p:nvSpPr>
                  <p:cNvPr id="204" name="양쪽 모서리가 둥근 사각형 203"/>
                  <p:cNvSpPr/>
                  <p:nvPr/>
                </p:nvSpPr>
                <p:spPr>
                  <a:xfrm>
                    <a:off x="631296" y="3991429"/>
                    <a:ext cx="2663021" cy="333828"/>
                  </a:xfrm>
                  <a:prstGeom prst="round2SameRect">
                    <a:avLst>
                      <a:gd name="adj1" fmla="val 16667"/>
                      <a:gd name="adj2" fmla="val 0"/>
                    </a:avLst>
                  </a:prstGeom>
                  <a:gradFill>
                    <a:gsLst>
                      <a:gs pos="0">
                        <a:srgbClr val="155397"/>
                      </a:gs>
                      <a:gs pos="99000">
                        <a:srgbClr val="153565"/>
                      </a:gs>
                    </a:gsLst>
                    <a:lin ang="4800000" scaled="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220394" tIns="0" rIns="0" bIns="18366" anchor="ctr"/>
                  <a:lstStyle/>
                  <a:p>
                    <a:pPr algn="ctr" eaLnBrk="0" latinLnBrk="0" hangingPunct="0">
                      <a:defRPr lang="ko-KR"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altLang="ko-KR" sz="1224" b="1" spc="-53">
                        <a:solidFill>
                          <a:schemeClr val="bg1"/>
                        </a:solidFill>
                        <a:latin typeface="+mn-ea"/>
                      </a:rPr>
                      <a:t> Small-scale Data Utilization Station(SDUS)</a:t>
                    </a:r>
                    <a:r>
                      <a:rPr lang="ko-KR" altLang="en-US" sz="1224" b="1" spc="-53">
                        <a:solidFill>
                          <a:schemeClr val="bg1"/>
                        </a:solidFill>
                        <a:latin typeface="+mn-ea"/>
                      </a:rPr>
                      <a:t> </a:t>
                    </a:r>
                  </a:p>
                </p:txBody>
              </p:sp>
              <p:cxnSp>
                <p:nvCxnSpPr>
                  <p:cNvPr id="205" name="직선 연결선 204"/>
                  <p:cNvCxnSpPr/>
                  <p:nvPr/>
                </p:nvCxnSpPr>
                <p:spPr>
                  <a:xfrm>
                    <a:off x="631296" y="4350934"/>
                    <a:ext cx="2663021" cy="0"/>
                  </a:xfrm>
                  <a:prstGeom prst="line">
                    <a:avLst/>
                  </a:prstGeom>
                  <a:ln w="15875">
                    <a:solidFill>
                      <a:srgbClr val="15356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03" name="양쪽 모서리가 둥근 사각형 202"/>
                <p:cNvSpPr/>
                <p:nvPr/>
              </p:nvSpPr>
              <p:spPr>
                <a:xfrm>
                  <a:off x="7035580" y="5160516"/>
                  <a:ext cx="292106" cy="431503"/>
                </a:xfrm>
                <a:prstGeom prst="round2SameRect">
                  <a:avLst>
                    <a:gd name="adj1" fmla="val 0"/>
                    <a:gd name="adj2" fmla="val 0"/>
                  </a:avLst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 anchorCtr="0"/>
                <a:lstStyle/>
                <a:p>
                  <a:pPr algn="ctr">
                    <a:defRPr lang="ko-KR" altLang="en-US"/>
                  </a:pPr>
                  <a:r>
                    <a:rPr lang="en-US" altLang="ko-KR" sz="2245" b="1" i="1" spc="-140">
                      <a:solidFill>
                        <a:srgbClr val="AFD9F3"/>
                      </a:solidFill>
                      <a:latin typeface="+mn-ea"/>
                    </a:rPr>
                    <a:t>3.</a:t>
                  </a:r>
                </a:p>
              </p:txBody>
            </p:sp>
          </p:grpSp>
        </p:grpSp>
        <p:cxnSp>
          <p:nvCxnSpPr>
            <p:cNvPr id="192" name="직선 연결선 191"/>
            <p:cNvCxnSpPr/>
            <p:nvPr/>
          </p:nvCxnSpPr>
          <p:spPr>
            <a:xfrm>
              <a:off x="3716296" y="5736594"/>
              <a:ext cx="0" cy="1124840"/>
            </a:xfrm>
            <a:prstGeom prst="line">
              <a:avLst/>
            </a:prstGeom>
            <a:ln w="139700" cap="rnd">
              <a:gradFill>
                <a:gsLst>
                  <a:gs pos="0">
                    <a:srgbClr val="39588B"/>
                  </a:gs>
                  <a:gs pos="100000">
                    <a:srgbClr val="101F54"/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직선 연결선 192"/>
            <p:cNvCxnSpPr/>
            <p:nvPr/>
          </p:nvCxnSpPr>
          <p:spPr>
            <a:xfrm>
              <a:off x="6974240" y="5723514"/>
              <a:ext cx="0" cy="1137920"/>
            </a:xfrm>
            <a:prstGeom prst="line">
              <a:avLst/>
            </a:prstGeom>
            <a:ln w="139700" cap="rnd">
              <a:gradFill>
                <a:gsLst>
                  <a:gs pos="0">
                    <a:srgbClr val="25447C"/>
                  </a:gs>
                  <a:gs pos="100000">
                    <a:srgbClr val="0A1247"/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그룹 4"/>
          <p:cNvGrpSpPr/>
          <p:nvPr/>
        </p:nvGrpSpPr>
        <p:grpSpPr>
          <a:xfrm>
            <a:off x="4467728" y="1154726"/>
            <a:ext cx="3946239" cy="1167573"/>
            <a:chOff x="4760882" y="603337"/>
            <a:chExt cx="3867567" cy="1498600"/>
          </a:xfrm>
        </p:grpSpPr>
        <p:sp>
          <p:nvSpPr>
            <p:cNvPr id="145" name="TextBox 144"/>
            <p:cNvSpPr txBox="1"/>
            <p:nvPr/>
          </p:nvSpPr>
          <p:spPr>
            <a:xfrm>
              <a:off x="6688623" y="1220470"/>
              <a:ext cx="1939826" cy="77876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 lang="ko-KR" altLang="en-US"/>
              </a:pPr>
              <a:r>
                <a:rPr lang="en-US" altLang="ko-KR" sz="1632" b="1" spc="-53" dirty="0">
                  <a:solidFill>
                    <a:srgbClr val="FFECAF"/>
                  </a:solidFill>
                  <a:latin typeface="+mn-ea"/>
                </a:rPr>
                <a:t>GK-2A Satellite</a:t>
              </a:r>
              <a:br>
                <a:rPr lang="en-US" altLang="ko-KR" sz="1632" b="1" spc="-53" dirty="0">
                  <a:solidFill>
                    <a:srgbClr val="FFECAF"/>
                  </a:solidFill>
                  <a:latin typeface="+mn-ea"/>
                </a:rPr>
              </a:br>
              <a:r>
                <a:rPr lang="en-US" altLang="ko-KR" sz="1632" b="1" spc="-53" dirty="0">
                  <a:solidFill>
                    <a:srgbClr val="FFECAF"/>
                  </a:solidFill>
                  <a:latin typeface="+mn-ea"/>
                </a:rPr>
                <a:t>35,786Km (128.2E)</a:t>
              </a:r>
              <a:endParaRPr lang="ko-KR" altLang="en-US" sz="1632" b="1" spc="-53" dirty="0">
                <a:solidFill>
                  <a:srgbClr val="FFECAF"/>
                </a:solidFill>
                <a:latin typeface="+mn-ea"/>
              </a:endParaRPr>
            </a:p>
          </p:txBody>
        </p:sp>
        <p:pic>
          <p:nvPicPr>
            <p:cNvPr id="143" name="그림 142"/>
            <p:cNvPicPr>
              <a:picLocks noChangeAspect="1"/>
            </p:cNvPicPr>
            <p:nvPr/>
          </p:nvPicPr>
          <p:blipFill rotWithShape="1">
            <a:blip r:embed="rId5"/>
            <a:srcRect l="47850" t="9480" r="31820" b="68930"/>
            <a:stretch>
              <a:fillRect/>
            </a:stretch>
          </p:blipFill>
          <p:spPr>
            <a:xfrm>
              <a:off x="4760882" y="603337"/>
              <a:ext cx="2044700" cy="1498600"/>
            </a:xfrm>
            <a:prstGeom prst="rect">
              <a:avLst/>
            </a:prstGeom>
          </p:spPr>
        </p:pic>
      </p:grpSp>
      <p:sp>
        <p:nvSpPr>
          <p:cNvPr id="149" name="TextBox 148"/>
          <p:cNvSpPr txBox="1"/>
          <p:nvPr/>
        </p:nvSpPr>
        <p:spPr>
          <a:xfrm>
            <a:off x="1370345" y="3612246"/>
            <a:ext cx="2101169" cy="670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en-US" altLang="ko-KR" sz="918" b="1">
                <a:gradFill>
                  <a:gsLst>
                    <a:gs pos="100000">
                      <a:prstClr val="white"/>
                    </a:gs>
                    <a:gs pos="100000">
                      <a:srgbClr val="0070C0"/>
                    </a:gs>
                  </a:gsLst>
                  <a:lin ang="5400000" scaled="0"/>
                </a:gradFill>
                <a:latin typeface="+mn-ea"/>
                <a:cs typeface="Arial"/>
              </a:rPr>
              <a:t>National Meteorological Satellite Center(Meteorological Administration)</a:t>
            </a:r>
          </a:p>
          <a:p>
            <a:pPr algn="ctr">
              <a:defRPr lang="ko-KR" altLang="en-US"/>
            </a:pPr>
            <a:r>
              <a:rPr lang="en-US" altLang="ko-KR" sz="918" b="1">
                <a:gradFill>
                  <a:gsLst>
                    <a:gs pos="100000">
                      <a:prstClr val="white"/>
                    </a:gs>
                    <a:gs pos="100000">
                      <a:srgbClr val="0070C0"/>
                    </a:gs>
                  </a:gsLst>
                  <a:lin ang="5400000" scaled="0"/>
                </a:gradFill>
                <a:latin typeface="+mn-ea"/>
                <a:cs typeface="Arial"/>
              </a:rPr>
              <a:t>(duplexing)</a:t>
            </a:r>
            <a:endParaRPr lang="ko-KR" altLang="en-US" sz="918" b="1">
              <a:gradFill>
                <a:gsLst>
                  <a:gs pos="100000">
                    <a:prstClr val="white"/>
                  </a:gs>
                  <a:gs pos="100000">
                    <a:srgbClr val="0070C0"/>
                  </a:gs>
                </a:gsLst>
                <a:lin ang="5400000" scaled="0"/>
              </a:gradFill>
              <a:latin typeface="+mn-ea"/>
              <a:cs typeface="Arial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8405621" y="2624596"/>
            <a:ext cx="2597203" cy="1698577"/>
            <a:chOff x="8264527" y="2424727"/>
            <a:chExt cx="2545425" cy="1664714"/>
          </a:xfrm>
        </p:grpSpPr>
        <p:grpSp>
          <p:nvGrpSpPr>
            <p:cNvPr id="4" name="그룹 3"/>
            <p:cNvGrpSpPr/>
            <p:nvPr/>
          </p:nvGrpSpPr>
          <p:grpSpPr>
            <a:xfrm>
              <a:off x="8667291" y="2424727"/>
              <a:ext cx="1724484" cy="1664714"/>
              <a:chOff x="8373374" y="2406757"/>
              <a:chExt cx="1761711" cy="1700653"/>
            </a:xfrm>
          </p:grpSpPr>
          <p:grpSp>
            <p:nvGrpSpPr>
              <p:cNvPr id="3" name="그룹 2"/>
              <p:cNvGrpSpPr/>
              <p:nvPr/>
            </p:nvGrpSpPr>
            <p:grpSpPr>
              <a:xfrm>
                <a:off x="8465990" y="2406757"/>
                <a:ext cx="1669095" cy="1669092"/>
                <a:chOff x="8465990" y="2406757"/>
                <a:chExt cx="1669095" cy="1669092"/>
              </a:xfrm>
            </p:grpSpPr>
            <p:sp>
              <p:nvSpPr>
                <p:cNvPr id="161" name="타원 160"/>
                <p:cNvSpPr/>
                <p:nvPr/>
              </p:nvSpPr>
              <p:spPr>
                <a:xfrm>
                  <a:off x="8465990" y="2406757"/>
                  <a:ext cx="1669095" cy="166909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 lang="ko-KR" altLang="en-US"/>
                  </a:pPr>
                  <a:endParaRPr lang="ko-KR" altLang="en-US" sz="1428" spc="-147">
                    <a:latin typeface="+mn-ea"/>
                  </a:endParaRPr>
                </a:p>
              </p:txBody>
            </p:sp>
            <p:sp>
              <p:nvSpPr>
                <p:cNvPr id="125" name="타원 124"/>
                <p:cNvSpPr/>
                <p:nvPr/>
              </p:nvSpPr>
              <p:spPr>
                <a:xfrm>
                  <a:off x="8465990" y="2406757"/>
                  <a:ext cx="1669095" cy="1669092"/>
                </a:xfrm>
                <a:prstGeom prst="ellipse">
                  <a:avLst/>
                </a:prstGeom>
                <a:gradFill>
                  <a:gsLst>
                    <a:gs pos="89000">
                      <a:srgbClr val="85BD39">
                        <a:alpha val="0"/>
                      </a:srgbClr>
                    </a:gs>
                    <a:gs pos="0">
                      <a:srgbClr val="E4EDD8"/>
                    </a:gs>
                  </a:gsLst>
                  <a:lin ang="2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 lang="ko-KR" altLang="en-US"/>
                  </a:pPr>
                  <a:endParaRPr lang="ko-KR" altLang="en-US" sz="1428" spc="-147">
                    <a:latin typeface="+mn-ea"/>
                  </a:endParaRPr>
                </a:p>
              </p:txBody>
            </p:sp>
          </p:grpSp>
          <p:sp>
            <p:nvSpPr>
              <p:cNvPr id="127" name="타원 126"/>
              <p:cNvSpPr/>
              <p:nvPr/>
            </p:nvSpPr>
            <p:spPr>
              <a:xfrm>
                <a:off x="8373374" y="2435702"/>
                <a:ext cx="1671711" cy="1671708"/>
              </a:xfrm>
              <a:prstGeom prst="ellipse">
                <a:avLst/>
              </a:prstGeom>
              <a:noFill/>
              <a:ln w="22225">
                <a:gradFill>
                  <a:gsLst>
                    <a:gs pos="0">
                      <a:srgbClr val="85BD39"/>
                    </a:gs>
                    <a:gs pos="67000">
                      <a:srgbClr val="85BD39">
                        <a:alpha val="50000"/>
                      </a:srgbClr>
                    </a:gs>
                    <a:gs pos="29000">
                      <a:schemeClr val="bg1">
                        <a:alpha val="0"/>
                      </a:schemeClr>
                    </a:gs>
                  </a:gsLst>
                  <a:lin ang="72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428" spc="-147">
                  <a:latin typeface="+mn-ea"/>
                </a:endParaRPr>
              </a:p>
            </p:txBody>
          </p:sp>
          <p:sp>
            <p:nvSpPr>
              <p:cNvPr id="128" name="타원 127"/>
              <p:cNvSpPr/>
              <p:nvPr/>
            </p:nvSpPr>
            <p:spPr>
              <a:xfrm>
                <a:off x="8588617" y="3830577"/>
                <a:ext cx="46467" cy="46467"/>
              </a:xfrm>
              <a:prstGeom prst="ellipse">
                <a:avLst/>
              </a:prstGeom>
              <a:solidFill>
                <a:srgbClr val="9FCF5F">
                  <a:alpha val="7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428" spc="-147">
                  <a:latin typeface="+mn-ea"/>
                </a:endParaRPr>
              </a:p>
            </p:txBody>
          </p:sp>
          <p:sp>
            <p:nvSpPr>
              <p:cNvPr id="129" name="타원 128"/>
              <p:cNvSpPr/>
              <p:nvPr/>
            </p:nvSpPr>
            <p:spPr>
              <a:xfrm>
                <a:off x="8524279" y="3752464"/>
                <a:ext cx="36651" cy="36651"/>
              </a:xfrm>
              <a:prstGeom prst="ellipse">
                <a:avLst/>
              </a:prstGeom>
              <a:solidFill>
                <a:schemeClr val="bg1">
                  <a:lumMod val="85000"/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428" spc="-147">
                  <a:latin typeface="+mn-ea"/>
                </a:endParaRPr>
              </a:p>
            </p:txBody>
          </p:sp>
          <p:sp>
            <p:nvSpPr>
              <p:cNvPr id="141" name="타원 140"/>
              <p:cNvSpPr/>
              <p:nvPr/>
            </p:nvSpPr>
            <p:spPr>
              <a:xfrm>
                <a:off x="9848518" y="2745347"/>
                <a:ext cx="68032" cy="68032"/>
              </a:xfrm>
              <a:prstGeom prst="ellipse">
                <a:avLst/>
              </a:prstGeom>
              <a:solidFill>
                <a:srgbClr val="9FCF5F">
                  <a:alpha val="7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428" spc="-147">
                  <a:latin typeface="+mn-ea"/>
                </a:endParaRPr>
              </a:p>
            </p:txBody>
          </p:sp>
          <p:sp>
            <p:nvSpPr>
              <p:cNvPr id="121" name="타원 120"/>
              <p:cNvSpPr/>
              <p:nvPr/>
            </p:nvSpPr>
            <p:spPr>
              <a:xfrm>
                <a:off x="8940367" y="3867127"/>
                <a:ext cx="74064" cy="740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428" spc="-147">
                  <a:latin typeface="+mn-ea"/>
                </a:endParaRPr>
              </a:p>
            </p:txBody>
          </p:sp>
          <p:sp>
            <p:nvSpPr>
              <p:cNvPr id="122" name="타원 121"/>
              <p:cNvSpPr/>
              <p:nvPr/>
            </p:nvSpPr>
            <p:spPr>
              <a:xfrm>
                <a:off x="9265681" y="2514629"/>
                <a:ext cx="34277" cy="342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428" spc="-147">
                  <a:latin typeface="+mn-ea"/>
                </a:endParaRPr>
              </a:p>
            </p:txBody>
          </p:sp>
          <p:sp>
            <p:nvSpPr>
              <p:cNvPr id="123" name="타원 122"/>
              <p:cNvSpPr/>
              <p:nvPr/>
            </p:nvSpPr>
            <p:spPr>
              <a:xfrm>
                <a:off x="10010809" y="3193141"/>
                <a:ext cx="34277" cy="3427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428" spc="-147">
                  <a:latin typeface="+mn-ea"/>
                </a:endParaRPr>
              </a:p>
            </p:txBody>
          </p:sp>
          <p:sp>
            <p:nvSpPr>
              <p:cNvPr id="124" name="타원 123"/>
              <p:cNvSpPr/>
              <p:nvPr/>
            </p:nvSpPr>
            <p:spPr>
              <a:xfrm>
                <a:off x="9054014" y="3931502"/>
                <a:ext cx="34277" cy="3427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428" spc="-147">
                  <a:latin typeface="+mn-ea"/>
                </a:endParaRPr>
              </a:p>
            </p:txBody>
          </p:sp>
        </p:grpSp>
        <p:sp>
          <p:nvSpPr>
            <p:cNvPr id="117" name="직사각형 116"/>
            <p:cNvSpPr/>
            <p:nvPr/>
          </p:nvSpPr>
          <p:spPr>
            <a:xfrm>
              <a:off x="8264527" y="2853033"/>
              <a:ext cx="2545425" cy="9242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latinLnBrk="0">
                <a:defRPr lang="ko-KR">
                  <a:latin typeface="+mn-lt"/>
                  <a:ea typeface="+mn-ea"/>
                  <a:cs typeface="+mn-cs"/>
                </a:defRPr>
              </a:pPr>
              <a:r>
                <a:rPr lang="en-US" altLang="ko-KR" sz="1122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Non-stop</a:t>
              </a:r>
            </a:p>
            <a:p>
              <a:pPr algn="ctr" latinLnBrk="0">
                <a:defRPr lang="ko-KR">
                  <a:latin typeface="+mn-lt"/>
                  <a:ea typeface="+mn-ea"/>
                  <a:cs typeface="+mn-cs"/>
                </a:defRPr>
              </a:pPr>
              <a:r>
                <a:rPr lang="en-US" altLang="ko-KR" sz="1428" b="1">
                  <a:solidFill>
                    <a:srgbClr val="5DA928"/>
                  </a:solidFill>
                  <a:latin typeface="+mn-ea"/>
                </a:rPr>
                <a:t>weather </a:t>
              </a:r>
            </a:p>
            <a:p>
              <a:pPr algn="ctr" latinLnBrk="0">
                <a:defRPr lang="ko-KR">
                  <a:latin typeface="+mn-lt"/>
                  <a:ea typeface="+mn-ea"/>
                  <a:cs typeface="+mn-cs"/>
                </a:defRPr>
              </a:pPr>
              <a:r>
                <a:rPr lang="en-US" altLang="ko-KR" sz="1428" b="1">
                  <a:solidFill>
                    <a:srgbClr val="5DA928"/>
                  </a:solidFill>
                  <a:latin typeface="+mn-ea"/>
                </a:rPr>
                <a:t>broadcasting </a:t>
              </a:r>
            </a:p>
            <a:p>
              <a:pPr algn="ctr" latinLnBrk="0">
                <a:defRPr lang="ko-KR">
                  <a:latin typeface="+mn-lt"/>
                  <a:ea typeface="+mn-ea"/>
                  <a:cs typeface="+mn-cs"/>
                </a:defRPr>
              </a:pPr>
              <a:r>
                <a:rPr lang="en-US" altLang="ko-KR" sz="1428" b="1">
                  <a:solidFill>
                    <a:srgbClr val="5DA928"/>
                  </a:solidFill>
                  <a:latin typeface="+mn-ea"/>
                </a:rPr>
                <a:t>service</a:t>
              </a:r>
              <a:endParaRPr lang="ko-KR" altLang="en-US" sz="1428" b="1">
                <a:solidFill>
                  <a:srgbClr val="5DA928"/>
                </a:solidFill>
                <a:latin typeface="+mn-ea"/>
              </a:endParaRPr>
            </a:p>
          </p:txBody>
        </p:sp>
        <p:sp>
          <p:nvSpPr>
            <p:cNvPr id="118" name="직사각형 117"/>
            <p:cNvSpPr/>
            <p:nvPr/>
          </p:nvSpPr>
          <p:spPr>
            <a:xfrm>
              <a:off x="8893664" y="2652707"/>
              <a:ext cx="326051" cy="5947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 lang="ko-KR" altLang="en-US"/>
              </a:pPr>
              <a:r>
                <a:rPr lang="en-US" altLang="ko-KR" sz="3265" spc="-135">
                  <a:solidFill>
                    <a:schemeClr val="bg1"/>
                  </a:solidFill>
                  <a:latin typeface="+mn-ea"/>
                </a:rPr>
                <a:t>“</a:t>
              </a:r>
              <a:endParaRPr lang="ko-KR" altLang="en-US" sz="3265" spc="-135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19" name="직사각형 118"/>
            <p:cNvSpPr/>
            <p:nvPr/>
          </p:nvSpPr>
          <p:spPr>
            <a:xfrm>
              <a:off x="9851217" y="3431635"/>
              <a:ext cx="326051" cy="5947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 lang="ko-KR" altLang="en-US"/>
              </a:pPr>
              <a:r>
                <a:rPr lang="en-US" altLang="ko-KR" sz="3265" spc="-135">
                  <a:solidFill>
                    <a:schemeClr val="bg1"/>
                  </a:solidFill>
                  <a:latin typeface="+mn-ea"/>
                </a:rPr>
                <a:t>”</a:t>
              </a:r>
              <a:endParaRPr lang="ko-KR" altLang="en-US" sz="2857" spc="-147"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142" name="그림 141"/>
          <p:cNvPicPr>
            <a:picLocks noChangeAspect="1"/>
          </p:cNvPicPr>
          <p:nvPr/>
        </p:nvPicPr>
        <p:blipFill rotWithShape="1">
          <a:blip r:embed="rId4"/>
          <a:srcRect l="68930" t="45070" r="13530" b="43480"/>
          <a:stretch>
            <a:fillRect/>
          </a:stretch>
        </p:blipFill>
        <p:spPr>
          <a:xfrm>
            <a:off x="6900283" y="4090750"/>
            <a:ext cx="1913685" cy="885172"/>
          </a:xfrm>
          <a:prstGeom prst="rect">
            <a:avLst/>
          </a:prstGeom>
        </p:spPr>
      </p:pic>
      <p:sp>
        <p:nvSpPr>
          <p:cNvPr id="136" name="아래쪽 화살표 135"/>
          <p:cNvSpPr/>
          <p:nvPr/>
        </p:nvSpPr>
        <p:spPr>
          <a:xfrm rot="2860193">
            <a:off x="4733214" y="976102"/>
            <a:ext cx="153200" cy="3789718"/>
          </a:xfrm>
          <a:prstGeom prst="downArrow">
            <a:avLst>
              <a:gd name="adj1" fmla="val 50000"/>
              <a:gd name="adj2" fmla="val 87408"/>
            </a:avLst>
          </a:prstGeom>
          <a:gradFill>
            <a:gsLst>
              <a:gs pos="2780">
                <a:srgbClr val="5CAFF4">
                  <a:alpha val="0"/>
                </a:srgbClr>
              </a:gs>
              <a:gs pos="25000">
                <a:srgbClr val="5CAFF4">
                  <a:alpha val="33000"/>
                </a:srgbClr>
              </a:gs>
              <a:gs pos="84000">
                <a:schemeClr val="accent5">
                  <a:lumMod val="40000"/>
                  <a:lumOff val="60000"/>
                  <a:alpha val="70000"/>
                </a:schemeClr>
              </a:gs>
            </a:gsLst>
            <a:lin ang="4800000" scaled="0"/>
          </a:gradFill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>
            <a:noAutofit/>
          </a:bodyPr>
          <a:lstStyle/>
          <a:p>
            <a:pPr algn="ctr">
              <a:defRPr lang="ko-KR" altLang="en-US"/>
            </a:pPr>
            <a:endParaRPr lang="ko-KR" altLang="en-US" sz="2145" spc="-152">
              <a:latin typeface="+mn-ea"/>
            </a:endParaRPr>
          </a:p>
        </p:txBody>
      </p:sp>
      <p:sp>
        <p:nvSpPr>
          <p:cNvPr id="152" name="TextBox 151"/>
          <p:cNvSpPr txBox="1"/>
          <p:nvPr/>
        </p:nvSpPr>
        <p:spPr>
          <a:xfrm rot="19065419">
            <a:off x="3632136" y="2540468"/>
            <a:ext cx="2303267" cy="23834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 lang="ko-KR" altLang="en-US"/>
            </a:pPr>
            <a:r>
              <a:rPr lang="en-US" altLang="ko-KR" sz="918" b="1">
                <a:solidFill>
                  <a:schemeClr val="bg1"/>
                </a:solidFill>
                <a:latin typeface="+mj-ea"/>
              </a:rPr>
              <a:t>UHRIT weather broadcasting (X-band)</a:t>
            </a:r>
            <a:endParaRPr lang="ko-KR" altLang="en-US" sz="918" b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135" name="아래쪽 화살표 134"/>
          <p:cNvSpPr/>
          <p:nvPr/>
        </p:nvSpPr>
        <p:spPr>
          <a:xfrm rot="1768588">
            <a:off x="5394439" y="1509729"/>
            <a:ext cx="153200" cy="2747810"/>
          </a:xfrm>
          <a:prstGeom prst="downArrow">
            <a:avLst>
              <a:gd name="adj1" fmla="val 50000"/>
              <a:gd name="adj2" fmla="val 87408"/>
            </a:avLst>
          </a:prstGeom>
          <a:gradFill>
            <a:gsLst>
              <a:gs pos="2780">
                <a:srgbClr val="5CAFF4">
                  <a:alpha val="0"/>
                </a:srgbClr>
              </a:gs>
              <a:gs pos="25000">
                <a:srgbClr val="5CAFF4">
                  <a:alpha val="33000"/>
                </a:srgbClr>
              </a:gs>
              <a:gs pos="84000">
                <a:schemeClr val="accent5">
                  <a:lumMod val="40000"/>
                  <a:lumOff val="60000"/>
                  <a:alpha val="70000"/>
                </a:schemeClr>
              </a:gs>
            </a:gsLst>
            <a:lin ang="4800000" scaled="0"/>
          </a:gradFill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>
            <a:noAutofit/>
          </a:bodyPr>
          <a:lstStyle/>
          <a:p>
            <a:pPr algn="ctr">
              <a:defRPr lang="ko-KR" altLang="en-US"/>
            </a:pPr>
            <a:endParaRPr lang="ko-KR" altLang="en-US" sz="2145" spc="-152">
              <a:latin typeface="+mn-ea"/>
            </a:endParaRPr>
          </a:p>
        </p:txBody>
      </p:sp>
      <p:sp>
        <p:nvSpPr>
          <p:cNvPr id="153" name="TextBox 152"/>
          <p:cNvSpPr txBox="1"/>
          <p:nvPr/>
        </p:nvSpPr>
        <p:spPr>
          <a:xfrm rot="17985827">
            <a:off x="4168739" y="2764757"/>
            <a:ext cx="2210037" cy="23834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 lang="ko-KR" altLang="en-US"/>
            </a:pPr>
            <a:r>
              <a:rPr lang="en-US" altLang="ko-KR" sz="918" b="1">
                <a:solidFill>
                  <a:schemeClr val="bg1"/>
                </a:solidFill>
                <a:latin typeface="+mj-ea"/>
              </a:rPr>
              <a:t>HRIT weather broadcasting (L-band)</a:t>
            </a:r>
            <a:endParaRPr lang="ko-KR" altLang="en-US" sz="918" b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112" name="아래쪽 화살표 111"/>
          <p:cNvSpPr/>
          <p:nvPr/>
        </p:nvSpPr>
        <p:spPr>
          <a:xfrm rot="16394115">
            <a:off x="4361944" y="2297519"/>
            <a:ext cx="153200" cy="2650263"/>
          </a:xfrm>
          <a:prstGeom prst="downArrow">
            <a:avLst>
              <a:gd name="adj1" fmla="val 50000"/>
              <a:gd name="adj2" fmla="val 87408"/>
            </a:avLst>
          </a:prstGeom>
          <a:gradFill>
            <a:gsLst>
              <a:gs pos="0">
                <a:srgbClr val="5CAFF4">
                  <a:alpha val="30000"/>
                </a:srgbClr>
              </a:gs>
              <a:gs pos="68000">
                <a:srgbClr val="FFC000">
                  <a:alpha val="55000"/>
                </a:srgbClr>
              </a:gs>
            </a:gsLst>
            <a:lin ang="4800000" scaled="0"/>
          </a:gradFill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>
            <a:noAutofit/>
          </a:bodyPr>
          <a:lstStyle/>
          <a:p>
            <a:pPr algn="ctr">
              <a:defRPr lang="ko-KR" altLang="en-US"/>
            </a:pPr>
            <a:endParaRPr lang="ko-KR" altLang="en-US" sz="2145" spc="-152">
              <a:latin typeface="+mn-ea"/>
            </a:endParaRPr>
          </a:p>
        </p:txBody>
      </p:sp>
      <p:sp>
        <p:nvSpPr>
          <p:cNvPr id="113" name="모서리가 둥근 직사각형 112"/>
          <p:cNvSpPr/>
          <p:nvPr/>
        </p:nvSpPr>
        <p:spPr>
          <a:xfrm rot="170452" flipH="1">
            <a:off x="3502929" y="3518841"/>
            <a:ext cx="1176651" cy="19814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1357331" eaLnBrk="0" hangingPunct="0">
              <a:lnSpc>
                <a:spcPct val="70000"/>
              </a:lnSpc>
              <a:spcAft>
                <a:spcPct val="6000"/>
              </a:spcAft>
              <a:buSzPct val="100000"/>
              <a:defRPr lang="ko-KR">
                <a:latin typeface="+mn-lt"/>
                <a:ea typeface="+mn-ea"/>
                <a:cs typeface="+mn-cs"/>
              </a:defRPr>
            </a:pPr>
            <a:r>
              <a:rPr lang="en-US" altLang="ko-KR" sz="1224">
                <a:solidFill>
                  <a:schemeClr val="tx1"/>
                </a:solidFill>
                <a:latin typeface="맑은 고딕"/>
              </a:rPr>
              <a:t>Dedicated line</a:t>
            </a:r>
            <a:endParaRPr lang="ko-KR" altLang="en-US" sz="1224">
              <a:solidFill>
                <a:schemeClr val="tx1"/>
              </a:solidFill>
              <a:latin typeface="맑은 고딕"/>
            </a:endParaRPr>
          </a:p>
        </p:txBody>
      </p:sp>
      <p:grpSp>
        <p:nvGrpSpPr>
          <p:cNvPr id="108" name="그룹 107"/>
          <p:cNvGrpSpPr/>
          <p:nvPr/>
        </p:nvGrpSpPr>
        <p:grpSpPr>
          <a:xfrm rot="5400000">
            <a:off x="8415010" y="3225683"/>
            <a:ext cx="126459" cy="196920"/>
            <a:chOff x="3425309" y="5675669"/>
            <a:chExt cx="345010" cy="537245"/>
          </a:xfrm>
        </p:grpSpPr>
        <p:sp>
          <p:nvSpPr>
            <p:cNvPr id="109" name="1/2 액자 108"/>
            <p:cNvSpPr/>
            <p:nvPr/>
          </p:nvSpPr>
          <p:spPr>
            <a:xfrm rot="2700000">
              <a:off x="3425309" y="5675669"/>
              <a:ext cx="345010" cy="345009"/>
            </a:xfrm>
            <a:prstGeom prst="halfFrame">
              <a:avLst>
                <a:gd name="adj1" fmla="val 16101"/>
                <a:gd name="adj2" fmla="val 16329"/>
              </a:avLst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2145" spc="-152">
                <a:solidFill>
                  <a:srgbClr val="2D7199"/>
                </a:solidFill>
                <a:latin typeface="+mn-ea"/>
              </a:endParaRPr>
            </a:p>
          </p:txBody>
        </p:sp>
        <p:sp>
          <p:nvSpPr>
            <p:cNvPr id="110" name="1/2 액자 109"/>
            <p:cNvSpPr/>
            <p:nvPr/>
          </p:nvSpPr>
          <p:spPr>
            <a:xfrm rot="2700000">
              <a:off x="3425309" y="5867904"/>
              <a:ext cx="345010" cy="345010"/>
            </a:xfrm>
            <a:prstGeom prst="halfFrame">
              <a:avLst>
                <a:gd name="adj1" fmla="val 16101"/>
                <a:gd name="adj2" fmla="val 16329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2145" spc="-152">
                <a:solidFill>
                  <a:srgbClr val="2D7199"/>
                </a:solidFill>
                <a:latin typeface="+mn-ea"/>
              </a:endParaRPr>
            </a:p>
          </p:txBody>
        </p:sp>
      </p:grpSp>
      <p:pic>
        <p:nvPicPr>
          <p:cNvPr id="111" name="그림 110"/>
          <p:cNvPicPr>
            <a:picLocks noChangeAspect="1"/>
          </p:cNvPicPr>
          <p:nvPr/>
        </p:nvPicPr>
        <p:blipFill rotWithShape="1">
          <a:blip r:embed="rId4"/>
          <a:srcRect l="23520" t="35000" r="58780" b="46900"/>
          <a:stretch>
            <a:fillRect/>
          </a:stretch>
        </p:blipFill>
        <p:spPr>
          <a:xfrm>
            <a:off x="2388121" y="3889827"/>
            <a:ext cx="1817236" cy="1317191"/>
          </a:xfrm>
          <a:prstGeom prst="ellipse">
            <a:avLst/>
          </a:prstGeom>
        </p:spPr>
      </p:pic>
      <p:sp>
        <p:nvSpPr>
          <p:cNvPr id="148" name="TextBox 147"/>
          <p:cNvSpPr txBox="1"/>
          <p:nvPr/>
        </p:nvSpPr>
        <p:spPr>
          <a:xfrm>
            <a:off x="2447791" y="4804727"/>
            <a:ext cx="1799244" cy="526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en-US" altLang="ko-KR" sz="918" b="1">
                <a:gradFill>
                  <a:gsLst>
                    <a:gs pos="100000">
                      <a:prstClr val="white"/>
                    </a:gs>
                    <a:gs pos="100000">
                      <a:srgbClr val="0070C0"/>
                    </a:gs>
                  </a:gsLst>
                  <a:lin ang="5400000" scaled="0"/>
                </a:gradFill>
                <a:latin typeface="+mn-ea"/>
                <a:cs typeface="Arial"/>
              </a:rPr>
              <a:t>Large-scale Data Utilization Station for weather forecast data</a:t>
            </a:r>
            <a:endParaRPr lang="ko-KR" altLang="en-US" sz="918" b="1">
              <a:gradFill>
                <a:gsLst>
                  <a:gs pos="100000">
                    <a:prstClr val="white"/>
                  </a:gs>
                  <a:gs pos="100000">
                    <a:srgbClr val="0070C0"/>
                  </a:gs>
                </a:gsLst>
                <a:lin ang="5400000" scaled="0"/>
              </a:gradFill>
              <a:latin typeface="+mn-ea"/>
              <a:cs typeface="Arial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2166859" y="3225026"/>
            <a:ext cx="1305090" cy="634959"/>
            <a:chOff x="2583575" y="3017564"/>
            <a:chExt cx="1252700" cy="487636"/>
          </a:xfrm>
        </p:grpSpPr>
        <p:sp>
          <p:nvSpPr>
            <p:cNvPr id="8" name="타원 7"/>
            <p:cNvSpPr/>
            <p:nvPr/>
          </p:nvSpPr>
          <p:spPr>
            <a:xfrm>
              <a:off x="2583575" y="3017564"/>
              <a:ext cx="1252700" cy="487636"/>
            </a:xfrm>
            <a:prstGeom prst="ellipse">
              <a:avLst/>
            </a:prstGeom>
            <a:solidFill>
              <a:srgbClr val="ECEFF3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2145" spc="-152">
                <a:latin typeface="+mn-ea"/>
              </a:endParaRPr>
            </a:p>
          </p:txBody>
        </p:sp>
        <p:sp>
          <p:nvSpPr>
            <p:cNvPr id="155" name="타원 154"/>
            <p:cNvSpPr/>
            <p:nvPr/>
          </p:nvSpPr>
          <p:spPr>
            <a:xfrm>
              <a:off x="2765425" y="3064713"/>
              <a:ext cx="889000" cy="346059"/>
            </a:xfrm>
            <a:prstGeom prst="ellipse">
              <a:avLst/>
            </a:prstGeom>
            <a:solidFill>
              <a:srgbClr val="ECEFF3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2145" spc="-152">
                <a:latin typeface="+mn-ea"/>
              </a:endParaRPr>
            </a:p>
          </p:txBody>
        </p:sp>
      </p:grpSp>
      <p:grpSp>
        <p:nvGrpSpPr>
          <p:cNvPr id="114" name="그룹 113"/>
          <p:cNvGrpSpPr/>
          <p:nvPr/>
        </p:nvGrpSpPr>
        <p:grpSpPr>
          <a:xfrm>
            <a:off x="2119483" y="2695628"/>
            <a:ext cx="1445716" cy="1013550"/>
            <a:chOff x="2668805" y="3474130"/>
            <a:chExt cx="1486648" cy="1042247"/>
          </a:xfrm>
        </p:grpSpPr>
        <p:sp>
          <p:nvSpPr>
            <p:cNvPr id="115" name="직사각형 6"/>
            <p:cNvSpPr/>
            <p:nvPr/>
          </p:nvSpPr>
          <p:spPr>
            <a:xfrm>
              <a:off x="3321815" y="4275381"/>
              <a:ext cx="579407" cy="182320"/>
            </a:xfrm>
            <a:custGeom>
              <a:avLst/>
              <a:gdLst>
                <a:gd name="connsiteX0" fmla="*/ 0 w 590550"/>
                <a:gd name="connsiteY0" fmla="*/ 0 h 208767"/>
                <a:gd name="connsiteX1" fmla="*/ 590550 w 590550"/>
                <a:gd name="connsiteY1" fmla="*/ 0 h 208767"/>
                <a:gd name="connsiteX2" fmla="*/ 590550 w 590550"/>
                <a:gd name="connsiteY2" fmla="*/ 208767 h 208767"/>
                <a:gd name="connsiteX3" fmla="*/ 0 w 590550"/>
                <a:gd name="connsiteY3" fmla="*/ 208767 h 208767"/>
                <a:gd name="connsiteX4" fmla="*/ 0 w 590550"/>
                <a:gd name="connsiteY4" fmla="*/ 0 h 208767"/>
                <a:gd name="connsiteX0" fmla="*/ 0 w 590550"/>
                <a:gd name="connsiteY0" fmla="*/ 0 h 208767"/>
                <a:gd name="connsiteX1" fmla="*/ 584200 w 590550"/>
                <a:gd name="connsiteY1" fmla="*/ 76200 h 208767"/>
                <a:gd name="connsiteX2" fmla="*/ 590550 w 590550"/>
                <a:gd name="connsiteY2" fmla="*/ 208767 h 208767"/>
                <a:gd name="connsiteX3" fmla="*/ 0 w 590550"/>
                <a:gd name="connsiteY3" fmla="*/ 208767 h 208767"/>
                <a:gd name="connsiteX4" fmla="*/ 0 w 590550"/>
                <a:gd name="connsiteY4" fmla="*/ 0 h 208767"/>
                <a:gd name="connsiteX0" fmla="*/ 19050 w 590550"/>
                <a:gd name="connsiteY0" fmla="*/ 0 h 180192"/>
                <a:gd name="connsiteX1" fmla="*/ 584200 w 590550"/>
                <a:gd name="connsiteY1" fmla="*/ 47625 h 180192"/>
                <a:gd name="connsiteX2" fmla="*/ 590550 w 590550"/>
                <a:gd name="connsiteY2" fmla="*/ 180192 h 180192"/>
                <a:gd name="connsiteX3" fmla="*/ 0 w 590550"/>
                <a:gd name="connsiteY3" fmla="*/ 180192 h 180192"/>
                <a:gd name="connsiteX4" fmla="*/ 19050 w 590550"/>
                <a:gd name="connsiteY4" fmla="*/ 0 h 180192"/>
                <a:gd name="connsiteX0" fmla="*/ 0 w 571500"/>
                <a:gd name="connsiteY0" fmla="*/ 0 h 205592"/>
                <a:gd name="connsiteX1" fmla="*/ 565150 w 571500"/>
                <a:gd name="connsiteY1" fmla="*/ 47625 h 205592"/>
                <a:gd name="connsiteX2" fmla="*/ 571500 w 571500"/>
                <a:gd name="connsiteY2" fmla="*/ 180192 h 205592"/>
                <a:gd name="connsiteX3" fmla="*/ 3175 w 571500"/>
                <a:gd name="connsiteY3" fmla="*/ 205592 h 205592"/>
                <a:gd name="connsiteX4" fmla="*/ 0 w 571500"/>
                <a:gd name="connsiteY4" fmla="*/ 0 h 205592"/>
                <a:gd name="connsiteX0" fmla="*/ 0 w 584200"/>
                <a:gd name="connsiteY0" fmla="*/ 0 h 205592"/>
                <a:gd name="connsiteX1" fmla="*/ 565150 w 584200"/>
                <a:gd name="connsiteY1" fmla="*/ 47625 h 205592"/>
                <a:gd name="connsiteX2" fmla="*/ 584200 w 584200"/>
                <a:gd name="connsiteY2" fmla="*/ 189717 h 205592"/>
                <a:gd name="connsiteX3" fmla="*/ 3175 w 584200"/>
                <a:gd name="connsiteY3" fmla="*/ 205592 h 205592"/>
                <a:gd name="connsiteX4" fmla="*/ 0 w 584200"/>
                <a:gd name="connsiteY4" fmla="*/ 0 h 205592"/>
                <a:gd name="connsiteX0" fmla="*/ 0 w 584200"/>
                <a:gd name="connsiteY0" fmla="*/ 0 h 205592"/>
                <a:gd name="connsiteX1" fmla="*/ 565150 w 584200"/>
                <a:gd name="connsiteY1" fmla="*/ 47625 h 205592"/>
                <a:gd name="connsiteX2" fmla="*/ 584200 w 584200"/>
                <a:gd name="connsiteY2" fmla="*/ 189717 h 205592"/>
                <a:gd name="connsiteX3" fmla="*/ 3175 w 584200"/>
                <a:gd name="connsiteY3" fmla="*/ 205592 h 205592"/>
                <a:gd name="connsiteX4" fmla="*/ 0 w 584200"/>
                <a:gd name="connsiteY4" fmla="*/ 0 h 205592"/>
                <a:gd name="connsiteX0" fmla="*/ 0 w 573465"/>
                <a:gd name="connsiteY0" fmla="*/ 0 h 205592"/>
                <a:gd name="connsiteX1" fmla="*/ 565150 w 573465"/>
                <a:gd name="connsiteY1" fmla="*/ 47625 h 205592"/>
                <a:gd name="connsiteX2" fmla="*/ 533400 w 573465"/>
                <a:gd name="connsiteY2" fmla="*/ 180192 h 205592"/>
                <a:gd name="connsiteX3" fmla="*/ 3175 w 573465"/>
                <a:gd name="connsiteY3" fmla="*/ 205592 h 205592"/>
                <a:gd name="connsiteX4" fmla="*/ 0 w 573465"/>
                <a:gd name="connsiteY4" fmla="*/ 0 h 205592"/>
                <a:gd name="connsiteX0" fmla="*/ 0 w 573465"/>
                <a:gd name="connsiteY0" fmla="*/ 0 h 205592"/>
                <a:gd name="connsiteX1" fmla="*/ 565150 w 573465"/>
                <a:gd name="connsiteY1" fmla="*/ 47625 h 205592"/>
                <a:gd name="connsiteX2" fmla="*/ 533400 w 573465"/>
                <a:gd name="connsiteY2" fmla="*/ 180192 h 205592"/>
                <a:gd name="connsiteX3" fmla="*/ 3175 w 573465"/>
                <a:gd name="connsiteY3" fmla="*/ 205592 h 205592"/>
                <a:gd name="connsiteX4" fmla="*/ 0 w 573465"/>
                <a:gd name="connsiteY4" fmla="*/ 0 h 205592"/>
                <a:gd name="connsiteX0" fmla="*/ 0 w 570483"/>
                <a:gd name="connsiteY0" fmla="*/ 0 h 205592"/>
                <a:gd name="connsiteX1" fmla="*/ 565150 w 570483"/>
                <a:gd name="connsiteY1" fmla="*/ 47625 h 205592"/>
                <a:gd name="connsiteX2" fmla="*/ 482600 w 570483"/>
                <a:gd name="connsiteY2" fmla="*/ 164317 h 205592"/>
                <a:gd name="connsiteX3" fmla="*/ 3175 w 570483"/>
                <a:gd name="connsiteY3" fmla="*/ 205592 h 205592"/>
                <a:gd name="connsiteX4" fmla="*/ 0 w 570483"/>
                <a:gd name="connsiteY4" fmla="*/ 0 h 205592"/>
                <a:gd name="connsiteX0" fmla="*/ 0 w 582555"/>
                <a:gd name="connsiteY0" fmla="*/ 0 h 205592"/>
                <a:gd name="connsiteX1" fmla="*/ 565150 w 582555"/>
                <a:gd name="connsiteY1" fmla="*/ 47625 h 205592"/>
                <a:gd name="connsiteX2" fmla="*/ 482600 w 582555"/>
                <a:gd name="connsiteY2" fmla="*/ 164317 h 205592"/>
                <a:gd name="connsiteX3" fmla="*/ 3175 w 582555"/>
                <a:gd name="connsiteY3" fmla="*/ 205592 h 205592"/>
                <a:gd name="connsiteX4" fmla="*/ 0 w 582555"/>
                <a:gd name="connsiteY4" fmla="*/ 0 h 205592"/>
                <a:gd name="connsiteX0" fmla="*/ 28602 w 579407"/>
                <a:gd name="connsiteY0" fmla="*/ 0 h 170667"/>
                <a:gd name="connsiteX1" fmla="*/ 562002 w 579407"/>
                <a:gd name="connsiteY1" fmla="*/ 12700 h 170667"/>
                <a:gd name="connsiteX2" fmla="*/ 479452 w 579407"/>
                <a:gd name="connsiteY2" fmla="*/ 129392 h 170667"/>
                <a:gd name="connsiteX3" fmla="*/ 27 w 579407"/>
                <a:gd name="connsiteY3" fmla="*/ 170667 h 170667"/>
                <a:gd name="connsiteX4" fmla="*/ 28602 w 579407"/>
                <a:gd name="connsiteY4" fmla="*/ 0 h 170667"/>
                <a:gd name="connsiteX0" fmla="*/ 28602 w 579407"/>
                <a:gd name="connsiteY0" fmla="*/ 11653 h 182320"/>
                <a:gd name="connsiteX1" fmla="*/ 562002 w 579407"/>
                <a:gd name="connsiteY1" fmla="*/ 24353 h 182320"/>
                <a:gd name="connsiteX2" fmla="*/ 479452 w 579407"/>
                <a:gd name="connsiteY2" fmla="*/ 141045 h 182320"/>
                <a:gd name="connsiteX3" fmla="*/ 27 w 579407"/>
                <a:gd name="connsiteY3" fmla="*/ 182320 h 182320"/>
                <a:gd name="connsiteX4" fmla="*/ 28602 w 579407"/>
                <a:gd name="connsiteY4" fmla="*/ 11653 h 182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9407" h="182320">
                  <a:moveTo>
                    <a:pt x="28602" y="11653"/>
                  </a:moveTo>
                  <a:cubicBezTo>
                    <a:pt x="279427" y="-19039"/>
                    <a:pt x="384202" y="20120"/>
                    <a:pt x="562002" y="24353"/>
                  </a:cubicBezTo>
                  <a:cubicBezTo>
                    <a:pt x="593752" y="55842"/>
                    <a:pt x="590577" y="109556"/>
                    <a:pt x="479452" y="141045"/>
                  </a:cubicBezTo>
                  <a:cubicBezTo>
                    <a:pt x="99510" y="174912"/>
                    <a:pt x="176769" y="173853"/>
                    <a:pt x="27" y="182320"/>
                  </a:cubicBezTo>
                  <a:cubicBezTo>
                    <a:pt x="-1031" y="113789"/>
                    <a:pt x="29660" y="80184"/>
                    <a:pt x="28602" y="1165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75000"/>
                    <a:lumOff val="25000"/>
                    <a:alpha val="0"/>
                  </a:schemeClr>
                </a:gs>
                <a:gs pos="23000">
                  <a:schemeClr val="tx1">
                    <a:lumMod val="75000"/>
                    <a:lumOff val="25000"/>
                    <a:alpha val="18000"/>
                  </a:schemeClr>
                </a:gs>
                <a:gs pos="73000">
                  <a:schemeClr val="tx1">
                    <a:lumMod val="75000"/>
                    <a:lumOff val="25000"/>
                    <a:alpha val="66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2145" spc="-152">
                <a:latin typeface="+mn-ea"/>
              </a:endParaRPr>
            </a:p>
          </p:txBody>
        </p:sp>
        <p:pic>
          <p:nvPicPr>
            <p:cNvPr id="120" name="그림 119"/>
            <p:cNvPicPr>
              <a:picLocks noChangeAspect="1"/>
            </p:cNvPicPr>
            <p:nvPr/>
          </p:nvPicPr>
          <p:blipFill rotWithShape="1">
            <a:blip r:embed="rId6"/>
            <a:stretch>
              <a:fillRect/>
            </a:stretch>
          </p:blipFill>
          <p:spPr>
            <a:xfrm flipH="1">
              <a:off x="3307773" y="3601130"/>
              <a:ext cx="847680" cy="915247"/>
            </a:xfrm>
            <a:prstGeom prst="rect">
              <a:avLst/>
            </a:prstGeom>
          </p:spPr>
        </p:pic>
        <p:sp>
          <p:nvSpPr>
            <p:cNvPr id="131" name="직사각형 6"/>
            <p:cNvSpPr/>
            <p:nvPr/>
          </p:nvSpPr>
          <p:spPr>
            <a:xfrm>
              <a:off x="2679672" y="4154731"/>
              <a:ext cx="579407" cy="182320"/>
            </a:xfrm>
            <a:custGeom>
              <a:avLst/>
              <a:gdLst>
                <a:gd name="connsiteX0" fmla="*/ 0 w 590550"/>
                <a:gd name="connsiteY0" fmla="*/ 0 h 208767"/>
                <a:gd name="connsiteX1" fmla="*/ 590550 w 590550"/>
                <a:gd name="connsiteY1" fmla="*/ 0 h 208767"/>
                <a:gd name="connsiteX2" fmla="*/ 590550 w 590550"/>
                <a:gd name="connsiteY2" fmla="*/ 208767 h 208767"/>
                <a:gd name="connsiteX3" fmla="*/ 0 w 590550"/>
                <a:gd name="connsiteY3" fmla="*/ 208767 h 208767"/>
                <a:gd name="connsiteX4" fmla="*/ 0 w 590550"/>
                <a:gd name="connsiteY4" fmla="*/ 0 h 208767"/>
                <a:gd name="connsiteX0" fmla="*/ 0 w 590550"/>
                <a:gd name="connsiteY0" fmla="*/ 0 h 208767"/>
                <a:gd name="connsiteX1" fmla="*/ 584200 w 590550"/>
                <a:gd name="connsiteY1" fmla="*/ 76200 h 208767"/>
                <a:gd name="connsiteX2" fmla="*/ 590550 w 590550"/>
                <a:gd name="connsiteY2" fmla="*/ 208767 h 208767"/>
                <a:gd name="connsiteX3" fmla="*/ 0 w 590550"/>
                <a:gd name="connsiteY3" fmla="*/ 208767 h 208767"/>
                <a:gd name="connsiteX4" fmla="*/ 0 w 590550"/>
                <a:gd name="connsiteY4" fmla="*/ 0 h 208767"/>
                <a:gd name="connsiteX0" fmla="*/ 19050 w 590550"/>
                <a:gd name="connsiteY0" fmla="*/ 0 h 180192"/>
                <a:gd name="connsiteX1" fmla="*/ 584200 w 590550"/>
                <a:gd name="connsiteY1" fmla="*/ 47625 h 180192"/>
                <a:gd name="connsiteX2" fmla="*/ 590550 w 590550"/>
                <a:gd name="connsiteY2" fmla="*/ 180192 h 180192"/>
                <a:gd name="connsiteX3" fmla="*/ 0 w 590550"/>
                <a:gd name="connsiteY3" fmla="*/ 180192 h 180192"/>
                <a:gd name="connsiteX4" fmla="*/ 19050 w 590550"/>
                <a:gd name="connsiteY4" fmla="*/ 0 h 180192"/>
                <a:gd name="connsiteX0" fmla="*/ 0 w 571500"/>
                <a:gd name="connsiteY0" fmla="*/ 0 h 205592"/>
                <a:gd name="connsiteX1" fmla="*/ 565150 w 571500"/>
                <a:gd name="connsiteY1" fmla="*/ 47625 h 205592"/>
                <a:gd name="connsiteX2" fmla="*/ 571500 w 571500"/>
                <a:gd name="connsiteY2" fmla="*/ 180192 h 205592"/>
                <a:gd name="connsiteX3" fmla="*/ 3175 w 571500"/>
                <a:gd name="connsiteY3" fmla="*/ 205592 h 205592"/>
                <a:gd name="connsiteX4" fmla="*/ 0 w 571500"/>
                <a:gd name="connsiteY4" fmla="*/ 0 h 205592"/>
                <a:gd name="connsiteX0" fmla="*/ 0 w 584200"/>
                <a:gd name="connsiteY0" fmla="*/ 0 h 205592"/>
                <a:gd name="connsiteX1" fmla="*/ 565150 w 584200"/>
                <a:gd name="connsiteY1" fmla="*/ 47625 h 205592"/>
                <a:gd name="connsiteX2" fmla="*/ 584200 w 584200"/>
                <a:gd name="connsiteY2" fmla="*/ 189717 h 205592"/>
                <a:gd name="connsiteX3" fmla="*/ 3175 w 584200"/>
                <a:gd name="connsiteY3" fmla="*/ 205592 h 205592"/>
                <a:gd name="connsiteX4" fmla="*/ 0 w 584200"/>
                <a:gd name="connsiteY4" fmla="*/ 0 h 205592"/>
                <a:gd name="connsiteX0" fmla="*/ 0 w 584200"/>
                <a:gd name="connsiteY0" fmla="*/ 0 h 205592"/>
                <a:gd name="connsiteX1" fmla="*/ 565150 w 584200"/>
                <a:gd name="connsiteY1" fmla="*/ 47625 h 205592"/>
                <a:gd name="connsiteX2" fmla="*/ 584200 w 584200"/>
                <a:gd name="connsiteY2" fmla="*/ 189717 h 205592"/>
                <a:gd name="connsiteX3" fmla="*/ 3175 w 584200"/>
                <a:gd name="connsiteY3" fmla="*/ 205592 h 205592"/>
                <a:gd name="connsiteX4" fmla="*/ 0 w 584200"/>
                <a:gd name="connsiteY4" fmla="*/ 0 h 205592"/>
                <a:gd name="connsiteX0" fmla="*/ 0 w 573465"/>
                <a:gd name="connsiteY0" fmla="*/ 0 h 205592"/>
                <a:gd name="connsiteX1" fmla="*/ 565150 w 573465"/>
                <a:gd name="connsiteY1" fmla="*/ 47625 h 205592"/>
                <a:gd name="connsiteX2" fmla="*/ 533400 w 573465"/>
                <a:gd name="connsiteY2" fmla="*/ 180192 h 205592"/>
                <a:gd name="connsiteX3" fmla="*/ 3175 w 573465"/>
                <a:gd name="connsiteY3" fmla="*/ 205592 h 205592"/>
                <a:gd name="connsiteX4" fmla="*/ 0 w 573465"/>
                <a:gd name="connsiteY4" fmla="*/ 0 h 205592"/>
                <a:gd name="connsiteX0" fmla="*/ 0 w 573465"/>
                <a:gd name="connsiteY0" fmla="*/ 0 h 205592"/>
                <a:gd name="connsiteX1" fmla="*/ 565150 w 573465"/>
                <a:gd name="connsiteY1" fmla="*/ 47625 h 205592"/>
                <a:gd name="connsiteX2" fmla="*/ 533400 w 573465"/>
                <a:gd name="connsiteY2" fmla="*/ 180192 h 205592"/>
                <a:gd name="connsiteX3" fmla="*/ 3175 w 573465"/>
                <a:gd name="connsiteY3" fmla="*/ 205592 h 205592"/>
                <a:gd name="connsiteX4" fmla="*/ 0 w 573465"/>
                <a:gd name="connsiteY4" fmla="*/ 0 h 205592"/>
                <a:gd name="connsiteX0" fmla="*/ 0 w 570483"/>
                <a:gd name="connsiteY0" fmla="*/ 0 h 205592"/>
                <a:gd name="connsiteX1" fmla="*/ 565150 w 570483"/>
                <a:gd name="connsiteY1" fmla="*/ 47625 h 205592"/>
                <a:gd name="connsiteX2" fmla="*/ 482600 w 570483"/>
                <a:gd name="connsiteY2" fmla="*/ 164317 h 205592"/>
                <a:gd name="connsiteX3" fmla="*/ 3175 w 570483"/>
                <a:gd name="connsiteY3" fmla="*/ 205592 h 205592"/>
                <a:gd name="connsiteX4" fmla="*/ 0 w 570483"/>
                <a:gd name="connsiteY4" fmla="*/ 0 h 205592"/>
                <a:gd name="connsiteX0" fmla="*/ 0 w 582555"/>
                <a:gd name="connsiteY0" fmla="*/ 0 h 205592"/>
                <a:gd name="connsiteX1" fmla="*/ 565150 w 582555"/>
                <a:gd name="connsiteY1" fmla="*/ 47625 h 205592"/>
                <a:gd name="connsiteX2" fmla="*/ 482600 w 582555"/>
                <a:gd name="connsiteY2" fmla="*/ 164317 h 205592"/>
                <a:gd name="connsiteX3" fmla="*/ 3175 w 582555"/>
                <a:gd name="connsiteY3" fmla="*/ 205592 h 205592"/>
                <a:gd name="connsiteX4" fmla="*/ 0 w 582555"/>
                <a:gd name="connsiteY4" fmla="*/ 0 h 205592"/>
                <a:gd name="connsiteX0" fmla="*/ 28602 w 579407"/>
                <a:gd name="connsiteY0" fmla="*/ 0 h 170667"/>
                <a:gd name="connsiteX1" fmla="*/ 562002 w 579407"/>
                <a:gd name="connsiteY1" fmla="*/ 12700 h 170667"/>
                <a:gd name="connsiteX2" fmla="*/ 479452 w 579407"/>
                <a:gd name="connsiteY2" fmla="*/ 129392 h 170667"/>
                <a:gd name="connsiteX3" fmla="*/ 27 w 579407"/>
                <a:gd name="connsiteY3" fmla="*/ 170667 h 170667"/>
                <a:gd name="connsiteX4" fmla="*/ 28602 w 579407"/>
                <a:gd name="connsiteY4" fmla="*/ 0 h 170667"/>
                <a:gd name="connsiteX0" fmla="*/ 28602 w 579407"/>
                <a:gd name="connsiteY0" fmla="*/ 11653 h 182320"/>
                <a:gd name="connsiteX1" fmla="*/ 562002 w 579407"/>
                <a:gd name="connsiteY1" fmla="*/ 24353 h 182320"/>
                <a:gd name="connsiteX2" fmla="*/ 479452 w 579407"/>
                <a:gd name="connsiteY2" fmla="*/ 141045 h 182320"/>
                <a:gd name="connsiteX3" fmla="*/ 27 w 579407"/>
                <a:gd name="connsiteY3" fmla="*/ 182320 h 182320"/>
                <a:gd name="connsiteX4" fmla="*/ 28602 w 579407"/>
                <a:gd name="connsiteY4" fmla="*/ 11653 h 182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9407" h="182320">
                  <a:moveTo>
                    <a:pt x="28602" y="11653"/>
                  </a:moveTo>
                  <a:cubicBezTo>
                    <a:pt x="279427" y="-19039"/>
                    <a:pt x="384202" y="20120"/>
                    <a:pt x="562002" y="24353"/>
                  </a:cubicBezTo>
                  <a:cubicBezTo>
                    <a:pt x="593752" y="55842"/>
                    <a:pt x="590577" y="109556"/>
                    <a:pt x="479452" y="141045"/>
                  </a:cubicBezTo>
                  <a:cubicBezTo>
                    <a:pt x="99510" y="174912"/>
                    <a:pt x="176769" y="173853"/>
                    <a:pt x="27" y="182320"/>
                  </a:cubicBezTo>
                  <a:cubicBezTo>
                    <a:pt x="-1031" y="113789"/>
                    <a:pt x="29660" y="80184"/>
                    <a:pt x="28602" y="1165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75000"/>
                    <a:lumOff val="25000"/>
                    <a:alpha val="0"/>
                  </a:schemeClr>
                </a:gs>
                <a:gs pos="23000">
                  <a:schemeClr val="tx1">
                    <a:lumMod val="75000"/>
                    <a:lumOff val="25000"/>
                    <a:alpha val="18000"/>
                  </a:schemeClr>
                </a:gs>
                <a:gs pos="73000">
                  <a:schemeClr val="tx1">
                    <a:lumMod val="75000"/>
                    <a:lumOff val="25000"/>
                    <a:alpha val="66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2145" spc="-152">
                <a:latin typeface="+mn-ea"/>
              </a:endParaRPr>
            </a:p>
          </p:txBody>
        </p:sp>
        <p:pic>
          <p:nvPicPr>
            <p:cNvPr id="134" name="그림 133"/>
            <p:cNvPicPr>
              <a:picLocks noChangeAspect="1"/>
            </p:cNvPicPr>
            <p:nvPr/>
          </p:nvPicPr>
          <p:blipFill rotWithShape="1">
            <a:blip r:embed="rId6"/>
            <a:stretch>
              <a:fillRect/>
            </a:stretch>
          </p:blipFill>
          <p:spPr>
            <a:xfrm flipH="1">
              <a:off x="2668805" y="3474130"/>
              <a:ext cx="847680" cy="915247"/>
            </a:xfrm>
            <a:prstGeom prst="rect">
              <a:avLst/>
            </a:prstGeom>
          </p:spPr>
        </p:pic>
      </p:grpSp>
      <p:grpSp>
        <p:nvGrpSpPr>
          <p:cNvPr id="160" name="그룹 159"/>
          <p:cNvGrpSpPr/>
          <p:nvPr/>
        </p:nvGrpSpPr>
        <p:grpSpPr>
          <a:xfrm>
            <a:off x="5219182" y="3469448"/>
            <a:ext cx="1073924" cy="522490"/>
            <a:chOff x="2583575" y="3017564"/>
            <a:chExt cx="1252700" cy="487636"/>
          </a:xfrm>
        </p:grpSpPr>
        <p:sp>
          <p:nvSpPr>
            <p:cNvPr id="162" name="타원 161"/>
            <p:cNvSpPr/>
            <p:nvPr/>
          </p:nvSpPr>
          <p:spPr>
            <a:xfrm>
              <a:off x="2583575" y="3017564"/>
              <a:ext cx="1252700" cy="487636"/>
            </a:xfrm>
            <a:prstGeom prst="ellipse">
              <a:avLst/>
            </a:prstGeom>
            <a:solidFill>
              <a:srgbClr val="ECEFF3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2145" spc="-152">
                <a:latin typeface="+mn-ea"/>
              </a:endParaRPr>
            </a:p>
          </p:txBody>
        </p:sp>
        <p:sp>
          <p:nvSpPr>
            <p:cNvPr id="163" name="타원 162"/>
            <p:cNvSpPr/>
            <p:nvPr/>
          </p:nvSpPr>
          <p:spPr>
            <a:xfrm>
              <a:off x="2765425" y="3064713"/>
              <a:ext cx="889000" cy="346059"/>
            </a:xfrm>
            <a:prstGeom prst="ellipse">
              <a:avLst/>
            </a:prstGeom>
            <a:solidFill>
              <a:srgbClr val="ECEFF3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2145" spc="-152">
                <a:latin typeface="+mn-ea"/>
              </a:endParaRPr>
            </a:p>
          </p:txBody>
        </p:sp>
      </p:grpSp>
      <p:pic>
        <p:nvPicPr>
          <p:cNvPr id="140" name="그림 139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5308630" y="2995568"/>
            <a:ext cx="824340" cy="890047"/>
          </a:xfrm>
          <a:prstGeom prst="rect">
            <a:avLst/>
          </a:prstGeom>
        </p:spPr>
      </p:pic>
      <p:sp>
        <p:nvSpPr>
          <p:cNvPr id="176" name="모서리가 둥근 직사각형 175"/>
          <p:cNvSpPr/>
          <p:nvPr/>
        </p:nvSpPr>
        <p:spPr>
          <a:xfrm>
            <a:off x="383831" y="4521847"/>
            <a:ext cx="2509263" cy="1067780"/>
          </a:xfrm>
          <a:prstGeom prst="roundRect">
            <a:avLst>
              <a:gd name="adj" fmla="val 5144"/>
            </a:avLst>
          </a:prstGeom>
          <a:noFill/>
        </p:spPr>
        <p:txBody>
          <a:bodyPr wrap="square" lIns="36732" tIns="36732" rIns="36732" bIns="36732" anchor="ctr">
            <a:noAutofit/>
          </a:bodyPr>
          <a:lstStyle/>
          <a:p>
            <a:pPr marL="87465" indent="-87465" defTabSz="659546">
              <a:spcBef>
                <a:spcPct val="0"/>
              </a:spcBef>
              <a:spcAft>
                <a:spcPct val="8000"/>
              </a:spcAft>
              <a:buFont typeface="Arial"/>
              <a:buChar char="•"/>
              <a:defRPr lang="ko-KR">
                <a:latin typeface="+mn-lt"/>
                <a:ea typeface="+mn-ea"/>
                <a:cs typeface="+mn-cs"/>
              </a:defRPr>
            </a:pPr>
            <a:r>
              <a:rPr lang="en-US" altLang="ko-KR" sz="1071">
                <a:solidFill>
                  <a:schemeClr val="bg1"/>
                </a:solidFill>
                <a:latin typeface="+mn-ea"/>
              </a:rPr>
              <a:t>LRIT(Low Rate Information Transmission)</a:t>
            </a:r>
          </a:p>
          <a:p>
            <a:pPr marL="87465" indent="-87465" defTabSz="659546">
              <a:spcBef>
                <a:spcPct val="0"/>
              </a:spcBef>
              <a:spcAft>
                <a:spcPct val="1000"/>
              </a:spcAft>
              <a:buFont typeface="Arial"/>
              <a:buChar char="•"/>
              <a:defRPr lang="ko-KR">
                <a:latin typeface="+mn-lt"/>
                <a:ea typeface="+mn-ea"/>
                <a:cs typeface="+mn-cs"/>
              </a:defRPr>
            </a:pPr>
            <a:r>
              <a:rPr lang="en-US" altLang="ko-KR" sz="1071">
                <a:solidFill>
                  <a:schemeClr val="bg1"/>
                </a:solidFill>
                <a:latin typeface="+mn-ea"/>
              </a:rPr>
              <a:t>HRIT(High Rate Information Transmission)</a:t>
            </a:r>
            <a:br>
              <a:rPr lang="en-US" altLang="ko-KR" sz="1071">
                <a:solidFill>
                  <a:schemeClr val="bg1"/>
                </a:solidFill>
                <a:latin typeface="+mn-ea"/>
              </a:rPr>
            </a:br>
            <a:r>
              <a:rPr lang="en-US" altLang="ko-KR" sz="1071">
                <a:solidFill>
                  <a:schemeClr val="bg1"/>
                </a:solidFill>
                <a:latin typeface="+mn-ea"/>
              </a:rPr>
              <a:t>UHRIT(Ultra High Rate Information Transmission)</a:t>
            </a:r>
          </a:p>
        </p:txBody>
      </p:sp>
      <p:sp>
        <p:nvSpPr>
          <p:cNvPr id="166" name="텍스트 개체 틀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Font typeface="+mj-lt"/>
              <a:buAutoNum type="romanUcPeriod" startAt="3"/>
            </a:pPr>
            <a:r>
              <a:rPr lang="en-US" altLang="ko-KR" dirty="0"/>
              <a:t> </a:t>
            </a:r>
            <a:r>
              <a:rPr lang="en-US" altLang="ko-KR" dirty="0" smtClean="0"/>
              <a:t>Conclusion</a:t>
            </a:r>
            <a:endParaRPr lang="ko-KR" altLang="en-US" dirty="0"/>
          </a:p>
        </p:txBody>
      </p:sp>
      <p:sp>
        <p:nvSpPr>
          <p:cNvPr id="174" name="텍스트 개체 틀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bg1"/>
                </a:solidFill>
              </a:rPr>
              <a:t>Weather Broadcasting Service</a:t>
            </a:r>
          </a:p>
        </p:txBody>
      </p:sp>
      <p:sp>
        <p:nvSpPr>
          <p:cNvPr id="175" name="Text Box 164"/>
          <p:cNvSpPr txBox="1">
            <a:spLocks noChangeArrowheads="1"/>
          </p:cNvSpPr>
          <p:nvPr/>
        </p:nvSpPr>
        <p:spPr>
          <a:xfrm>
            <a:off x="477844" y="669044"/>
            <a:ext cx="517193" cy="598305"/>
          </a:xfrm>
          <a:prstGeom prst="rect">
            <a:avLst/>
          </a:prstGeom>
          <a:noFill/>
        </p:spPr>
        <p:txBody>
          <a:bodyPr wrap="none" lIns="0" tIns="0" rIns="0" bIns="0" anchor="t" anchorCtr="0">
            <a:spAutoFit/>
          </a:bodyPr>
          <a:lstStyle>
            <a:defPPr>
              <a:defRPr lang="ko-KR"/>
            </a:defPPr>
            <a:lvl1pPr defTabSz="957709" fontAlgn="auto" latinLnBrk="0">
              <a:spcBef>
                <a:spcPts val="0"/>
              </a:spcBef>
              <a:spcAft>
                <a:spcPts val="0"/>
              </a:spcAft>
              <a:defRPr kumimoji="0" sz="2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10X10 Bold"/>
                <a:ea typeface="10X10 Bold"/>
                <a:cs typeface="ollehche_v2"/>
              </a:defRPr>
            </a:lvl1pPr>
          </a:lstStyle>
          <a:p>
            <a:pPr>
              <a:defRPr lang="ko-KR">
                <a:latin typeface="+mn-lt"/>
                <a:ea typeface="+mn-ea"/>
                <a:cs typeface="+mn-cs"/>
              </a:defRPr>
            </a:pPr>
            <a:r>
              <a:rPr lang="en-US" altLang="ko-KR" sz="3888" spc="-121" dirty="0" smtClean="0">
                <a:gradFill>
                  <a:gsLst>
                    <a:gs pos="35000">
                      <a:schemeClr val="bg1"/>
                    </a:gs>
                    <a:gs pos="34000">
                      <a:srgbClr val="A3ADB9"/>
                    </a:gs>
                  </a:gsLst>
                  <a:lin ang="2400000" scaled="0"/>
                </a:gradFill>
                <a:latin typeface="+mn-ea"/>
              </a:rPr>
              <a:t>02</a:t>
            </a:r>
            <a:endParaRPr lang="ko-KR" altLang="en-US" sz="3888" spc="-121" dirty="0">
              <a:gradFill>
                <a:gsLst>
                  <a:gs pos="35000">
                    <a:schemeClr val="bg1"/>
                  </a:gs>
                  <a:gs pos="34000">
                    <a:srgbClr val="A3ADB9"/>
                  </a:gs>
                </a:gsLst>
                <a:lin ang="2400000" scaled="0"/>
              </a:gradFill>
              <a:latin typeface="+mn-ea"/>
            </a:endParaRPr>
          </a:p>
        </p:txBody>
      </p:sp>
      <p:grpSp>
        <p:nvGrpSpPr>
          <p:cNvPr id="177" name="그룹 176"/>
          <p:cNvGrpSpPr/>
          <p:nvPr/>
        </p:nvGrpSpPr>
        <p:grpSpPr>
          <a:xfrm>
            <a:off x="1072741" y="904762"/>
            <a:ext cx="118195" cy="126869"/>
            <a:chOff x="790566" y="1000803"/>
            <a:chExt cx="118195" cy="126869"/>
          </a:xfrm>
        </p:grpSpPr>
        <p:sp>
          <p:nvSpPr>
            <p:cNvPr id="178" name="직사각형 115"/>
            <p:cNvSpPr>
              <a:spLocks noChangeArrowheads="1"/>
            </p:cNvSpPr>
            <p:nvPr userDrawn="1"/>
          </p:nvSpPr>
          <p:spPr>
            <a:xfrm rot="5400000">
              <a:off x="807659" y="1026571"/>
              <a:ext cx="126869" cy="75334"/>
            </a:xfrm>
            <a:prstGeom prst="triangle">
              <a:avLst>
                <a:gd name="adj" fmla="val 50000"/>
              </a:avLst>
            </a:prstGeom>
            <a:solidFill>
              <a:srgbClr val="1553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0" tIns="0" rIns="0" bIns="0" anchor="ctr"/>
            <a:lstStyle/>
            <a:p>
              <a:pPr algn="ctr">
                <a:defRPr lang="ko-KR" altLang="en-US"/>
              </a:pPr>
              <a:endParaRPr lang="en-US" altLang="ko-KR" sz="1000" spc="-154">
                <a:solidFill>
                  <a:schemeClr val="bg1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179" name="직사각형 115"/>
            <p:cNvSpPr>
              <a:spLocks noChangeArrowheads="1"/>
            </p:cNvSpPr>
            <p:nvPr userDrawn="1"/>
          </p:nvSpPr>
          <p:spPr>
            <a:xfrm rot="5400000">
              <a:off x="764798" y="1026571"/>
              <a:ext cx="126869" cy="75334"/>
            </a:xfrm>
            <a:prstGeom prst="triangle">
              <a:avLst>
                <a:gd name="adj" fmla="val 50000"/>
              </a:avLst>
            </a:prstGeom>
            <a:solidFill>
              <a:srgbClr val="51AD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0" tIns="0" rIns="0" bIns="0" anchor="ctr"/>
            <a:lstStyle/>
            <a:p>
              <a:pPr algn="ctr">
                <a:defRPr lang="ko-KR" altLang="en-US"/>
              </a:pPr>
              <a:endParaRPr lang="en-US" altLang="ko-KR" sz="1000" spc="-154">
                <a:solidFill>
                  <a:schemeClr val="bg1"/>
                </a:solidFill>
                <a:latin typeface="+mn-ea"/>
                <a:ea typeface="+mn-ea"/>
                <a:cs typeface="+mn-cs"/>
              </a:endParaRPr>
            </a:p>
          </p:txBody>
        </p:sp>
      </p:grpSp>
      <p:sp>
        <p:nvSpPr>
          <p:cNvPr id="13" name="슬라이드 번호 개체 틀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58EA19B-10B9-4D99-B725-BE6D24A6132D}" type="slidenum">
              <a:rPr lang="ko-KR" altLang="en-US" smtClean="0">
                <a:solidFill>
                  <a:schemeClr val="bg1">
                    <a:lumMod val="65000"/>
                  </a:schemeClr>
                </a:solidFill>
              </a:rPr>
              <a:pPr algn="r"/>
              <a:t>22</a:t>
            </a:fld>
            <a:r>
              <a:rPr lang="ko-KR" altLang="en-US" smtClean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5998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Font typeface="+mj-lt"/>
              <a:buAutoNum type="romanUcPeriod" startAt="3"/>
            </a:pPr>
            <a:r>
              <a:rPr lang="en-US" altLang="ko-KR" dirty="0"/>
              <a:t> </a:t>
            </a:r>
            <a:r>
              <a:rPr lang="en-US" altLang="ko-KR" dirty="0" smtClean="0"/>
              <a:t>Conclusion</a:t>
            </a:r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ko-KR" dirty="0" smtClean="0"/>
              <a:t>Future Plan</a:t>
            </a:r>
            <a:endParaRPr lang="ko-KR" altLang="en-US" dirty="0"/>
          </a:p>
        </p:txBody>
      </p:sp>
      <p:sp>
        <p:nvSpPr>
          <p:cNvPr id="9" name="Text Box 164"/>
          <p:cNvSpPr txBox="1">
            <a:spLocks noChangeArrowheads="1"/>
          </p:cNvSpPr>
          <p:nvPr/>
        </p:nvSpPr>
        <p:spPr>
          <a:xfrm>
            <a:off x="477844" y="669044"/>
            <a:ext cx="517193" cy="598305"/>
          </a:xfrm>
          <a:prstGeom prst="rect">
            <a:avLst/>
          </a:prstGeom>
          <a:noFill/>
        </p:spPr>
        <p:txBody>
          <a:bodyPr wrap="none" lIns="0" tIns="0" rIns="0" bIns="0" anchor="t" anchorCtr="0">
            <a:spAutoFit/>
          </a:bodyPr>
          <a:lstStyle>
            <a:defPPr>
              <a:defRPr lang="ko-KR"/>
            </a:defPPr>
            <a:lvl1pPr defTabSz="957709" fontAlgn="auto" latinLnBrk="0">
              <a:spcBef>
                <a:spcPts val="0"/>
              </a:spcBef>
              <a:spcAft>
                <a:spcPts val="0"/>
              </a:spcAft>
              <a:defRPr kumimoji="0" sz="2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10X10 Bold"/>
                <a:ea typeface="10X10 Bold"/>
                <a:cs typeface="ollehche_v2"/>
              </a:defRPr>
            </a:lvl1pPr>
          </a:lstStyle>
          <a:p>
            <a:pPr>
              <a:defRPr lang="ko-KR">
                <a:latin typeface="+mn-lt"/>
                <a:ea typeface="+mn-ea"/>
                <a:cs typeface="+mn-cs"/>
              </a:defRPr>
            </a:pPr>
            <a:r>
              <a:rPr lang="en-US" altLang="ko-KR" sz="3888" spc="-121" dirty="0" smtClean="0">
                <a:gradFill>
                  <a:gsLst>
                    <a:gs pos="35000">
                      <a:srgbClr val="4E5966"/>
                    </a:gs>
                    <a:gs pos="34000">
                      <a:srgbClr val="A3ADB9"/>
                    </a:gs>
                  </a:gsLst>
                  <a:lin ang="2400000" scaled="0"/>
                </a:gradFill>
                <a:latin typeface="+mn-ea"/>
                <a:ea typeface="+mn-ea"/>
              </a:rPr>
              <a:t>02</a:t>
            </a:r>
            <a:endParaRPr lang="ko-KR" altLang="en-US" sz="3888" spc="-121" dirty="0">
              <a:gradFill>
                <a:gsLst>
                  <a:gs pos="35000">
                    <a:srgbClr val="4E5966"/>
                  </a:gs>
                  <a:gs pos="34000">
                    <a:srgbClr val="A3ADB9"/>
                  </a:gs>
                </a:gsLst>
                <a:lin ang="2400000" scaled="0"/>
              </a:gradFill>
              <a:latin typeface="+mn-ea"/>
              <a:ea typeface="+mn-ea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7" t="24453" r="7265" b="12238"/>
          <a:stretch/>
        </p:blipFill>
        <p:spPr>
          <a:xfrm>
            <a:off x="-5838253" y="2506249"/>
            <a:ext cx="3857625" cy="2933700"/>
          </a:xfrm>
          <a:prstGeom prst="rect">
            <a:avLst/>
          </a:prstGeom>
        </p:spPr>
      </p:pic>
      <p:sp>
        <p:nvSpPr>
          <p:cNvPr id="12" name="슬라이드 번호 개체 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58EA19B-10B9-4D99-B725-BE6D24A6132D}" type="slidenum">
              <a:rPr lang="ko-KR" altLang="en-US" smtClean="0">
                <a:solidFill>
                  <a:schemeClr val="bg1">
                    <a:lumMod val="65000"/>
                  </a:schemeClr>
                </a:solidFill>
              </a:rPr>
              <a:pPr algn="r"/>
              <a:t>23</a:t>
            </a:fld>
            <a:r>
              <a:rPr lang="ko-KR" altLang="en-US" smtClean="0"/>
              <a:t> </a:t>
            </a:r>
            <a:endParaRPr lang="ko-KR" altLang="en-US" dirty="0"/>
          </a:p>
        </p:txBody>
      </p:sp>
      <p:sp>
        <p:nvSpPr>
          <p:cNvPr id="13" name="모서리가 둥근 직사각형 12"/>
          <p:cNvSpPr/>
          <p:nvPr/>
        </p:nvSpPr>
        <p:spPr>
          <a:xfrm>
            <a:off x="3233445" y="2063572"/>
            <a:ext cx="4645946" cy="110732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flat" cmpd="sng" algn="ctr">
            <a:solidFill>
              <a:srgbClr val="FBA905"/>
            </a:solidFill>
            <a:prstDash val="solid"/>
            <a:miter lim="800000"/>
          </a:ln>
          <a:effectLst>
            <a:outerShdw dist="12700" dir="5400000" algn="t" rotWithShape="0">
              <a:prstClr val="black">
                <a:alpha val="25000"/>
              </a:prstClr>
            </a:outerShdw>
          </a:effectLst>
        </p:spPr>
        <p:txBody>
          <a:bodyPr lIns="0" tIns="0" rIns="0" bIns="0" anchor="ctr"/>
          <a:lstStyle/>
          <a:p>
            <a:pPr marL="309639" algn="ctr" fontAlgn="base"/>
            <a:r>
              <a:rPr kumimoji="1" lang="en-US" altLang="ko-KR" sz="2400" dirty="0" smtClean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Effective Maintenance</a:t>
            </a:r>
            <a:endParaRPr kumimoji="1" lang="ko-KR" altLang="ko-KR" sz="2400" dirty="0"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3233445" y="3419435"/>
            <a:ext cx="4645946" cy="110732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flat" cmpd="sng" algn="ctr">
            <a:solidFill>
              <a:srgbClr val="FBA905"/>
            </a:solidFill>
            <a:prstDash val="solid"/>
            <a:miter lim="800000"/>
          </a:ln>
          <a:effectLst>
            <a:outerShdw dist="12700" dir="5400000" algn="t" rotWithShape="0">
              <a:prstClr val="black">
                <a:alpha val="25000"/>
              </a:prstClr>
            </a:outerShdw>
          </a:effectLst>
        </p:spPr>
        <p:txBody>
          <a:bodyPr lIns="0" tIns="0" rIns="0" bIns="0" anchor="ctr"/>
          <a:lstStyle/>
          <a:p>
            <a:pPr marL="309639" algn="ctr" fontAlgn="base"/>
            <a:r>
              <a:rPr kumimoji="1" lang="en-US" altLang="ko-KR" sz="2400" dirty="0" smtClean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Easy Update</a:t>
            </a:r>
            <a:endParaRPr kumimoji="1" lang="ko-KR" altLang="ko-KR" sz="2400" dirty="0"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3233445" y="4775298"/>
            <a:ext cx="4645946" cy="110732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flat" cmpd="sng" algn="ctr">
            <a:solidFill>
              <a:srgbClr val="FBA905"/>
            </a:solidFill>
            <a:prstDash val="solid"/>
            <a:miter lim="800000"/>
          </a:ln>
          <a:effectLst>
            <a:outerShdw dist="12700" dir="5400000" algn="t" rotWithShape="0">
              <a:prstClr val="black">
                <a:alpha val="25000"/>
              </a:prstClr>
            </a:outerShdw>
          </a:effectLst>
        </p:spPr>
        <p:txBody>
          <a:bodyPr lIns="0" tIns="0" rIns="0" bIns="0" anchor="ctr"/>
          <a:lstStyle/>
          <a:p>
            <a:pPr marL="309639" algn="ctr" fontAlgn="base"/>
            <a:r>
              <a:rPr kumimoji="1" lang="en-US" altLang="ko-KR" sz="2400" dirty="0" smtClean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Support Operation</a:t>
            </a:r>
            <a:endParaRPr kumimoji="1" lang="en-US" altLang="ko-KR" sz="2400" dirty="0"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97554" y="1883827"/>
            <a:ext cx="655963" cy="374571"/>
          </a:xfrm>
          <a:prstGeom prst="roundRect">
            <a:avLst/>
          </a:prstGeom>
          <a:solidFill>
            <a:srgbClr val="FBA90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chemeClr val="bg1"/>
                </a:solidFill>
                <a:latin typeface="+mj-ea"/>
                <a:ea typeface="+mj-ea"/>
              </a:rPr>
              <a:t>01</a:t>
            </a:r>
            <a:endParaRPr lang="ko-KR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97554" y="3269138"/>
            <a:ext cx="655963" cy="374571"/>
          </a:xfrm>
          <a:prstGeom prst="roundRect">
            <a:avLst/>
          </a:prstGeom>
          <a:solidFill>
            <a:srgbClr val="FBA90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chemeClr val="bg1"/>
                </a:solidFill>
                <a:latin typeface="+mj-ea"/>
                <a:ea typeface="+mj-ea"/>
              </a:rPr>
              <a:t>02</a:t>
            </a:r>
            <a:endParaRPr lang="ko-KR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97554" y="4641750"/>
            <a:ext cx="655963" cy="374571"/>
          </a:xfrm>
          <a:prstGeom prst="roundRect">
            <a:avLst/>
          </a:prstGeom>
          <a:solidFill>
            <a:srgbClr val="FBA90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chemeClr val="bg1"/>
                </a:solidFill>
                <a:latin typeface="+mj-ea"/>
                <a:ea typeface="+mj-ea"/>
              </a:rPr>
              <a:t>03</a:t>
            </a:r>
            <a:endParaRPr lang="ko-KR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5363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Font typeface="+mj-lt"/>
              <a:buAutoNum type="romanUcPeriod" startAt="3"/>
            </a:pPr>
            <a:r>
              <a:rPr lang="en-US" altLang="ko-KR" dirty="0"/>
              <a:t> </a:t>
            </a:r>
            <a:r>
              <a:rPr lang="en-US" altLang="ko-KR" dirty="0" smtClean="0"/>
              <a:t>Conclusion</a:t>
            </a:r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ko-KR" dirty="0" smtClean="0"/>
              <a:t>Reference</a:t>
            </a:r>
            <a:endParaRPr lang="ko-KR" altLang="en-US" dirty="0"/>
          </a:p>
        </p:txBody>
      </p:sp>
      <p:sp>
        <p:nvSpPr>
          <p:cNvPr id="5" name="그림 개체 틀 4"/>
          <p:cNvSpPr>
            <a:spLocks noGrp="1"/>
          </p:cNvSpPr>
          <p:nvPr>
            <p:ph type="pic" sz="quarter" idx="4294967295"/>
          </p:nvPr>
        </p:nvSpPr>
        <p:spPr>
          <a:xfrm>
            <a:off x="9249740" y="7338797"/>
            <a:ext cx="1198800" cy="176400"/>
          </a:xfrm>
          <a:prstGeom prst="rect">
            <a:avLst/>
          </a:prstGeom>
        </p:spPr>
      </p:sp>
      <p:sp>
        <p:nvSpPr>
          <p:cNvPr id="6" name="그림 개체 틀 5"/>
          <p:cNvSpPr>
            <a:spLocks noGrp="1"/>
          </p:cNvSpPr>
          <p:nvPr>
            <p:ph type="pic" sz="quarter" idx="4294967295"/>
          </p:nvPr>
        </p:nvSpPr>
        <p:spPr>
          <a:xfrm>
            <a:off x="7711497" y="7338797"/>
            <a:ext cx="1198800" cy="176400"/>
          </a:xfrm>
          <a:prstGeom prst="rect">
            <a:avLst/>
          </a:prstGeom>
        </p:spPr>
      </p:sp>
      <p:sp>
        <p:nvSpPr>
          <p:cNvPr id="8" name="TextBox 7"/>
          <p:cNvSpPr txBox="1"/>
          <p:nvPr/>
        </p:nvSpPr>
        <p:spPr>
          <a:xfrm>
            <a:off x="916654" y="1597948"/>
            <a:ext cx="8980971" cy="241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arenR"/>
            </a:pPr>
            <a:r>
              <a:rPr lang="en-US" altLang="ko-KR" sz="1800" dirty="0" err="1"/>
              <a:t>Hyunjong</a:t>
            </a:r>
            <a:r>
              <a:rPr lang="en-US" altLang="ko-KR" sz="1800" dirty="0"/>
              <a:t> Oh , “GK-2A </a:t>
            </a:r>
            <a:r>
              <a:rPr lang="en-US" altLang="ko-KR" sz="1800" dirty="0" smtClean="0"/>
              <a:t>Data Service </a:t>
            </a:r>
            <a:r>
              <a:rPr lang="en-US" altLang="ko-KR" sz="1800" dirty="0" err="1" smtClean="0"/>
              <a:t>Paln</a:t>
            </a:r>
            <a:r>
              <a:rPr lang="en-US" altLang="ko-KR" sz="1800" dirty="0" smtClean="0"/>
              <a:t>”, NMSC, 2018.08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arenR"/>
            </a:pPr>
            <a:r>
              <a:rPr lang="en-US" altLang="ko-KR" sz="1800" dirty="0" smtClean="0"/>
              <a:t>Sang-</a:t>
            </a:r>
            <a:r>
              <a:rPr lang="en-US" altLang="ko-KR" sz="1800" dirty="0" err="1" smtClean="0"/>
              <a:t>Jin</a:t>
            </a:r>
            <a:r>
              <a:rPr lang="en-US" altLang="ko-KR" sz="1800" dirty="0" smtClean="0"/>
              <a:t> LYU, “Current Status and Future Plan of KMA Satellite Program”, 2015 NOAA Satellite Conference, 2015.04.27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arenR"/>
            </a:pPr>
            <a:r>
              <a:rPr lang="ko-KR" altLang="en-US" sz="1800" dirty="0" smtClean="0"/>
              <a:t>모희숙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정원찬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오현종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신동기</a:t>
            </a:r>
            <a:r>
              <a:rPr lang="en-US" altLang="ko-KR" sz="1800" dirty="0" smtClean="0"/>
              <a:t>, “</a:t>
            </a:r>
            <a:r>
              <a:rPr lang="en-US" altLang="ko-KR" sz="1800" dirty="0"/>
              <a:t>Development of Algorithm Testbed in GK-2A Ground Segment</a:t>
            </a:r>
            <a:r>
              <a:rPr lang="en-US" altLang="ko-KR" sz="1800" dirty="0" smtClean="0"/>
              <a:t>”, </a:t>
            </a:r>
            <a:r>
              <a:rPr lang="ko-KR" altLang="en-US" sz="1800" dirty="0" smtClean="0"/>
              <a:t>한국기상학회</a:t>
            </a:r>
            <a:r>
              <a:rPr lang="en-US" altLang="ko-KR" sz="1800" dirty="0" smtClean="0"/>
              <a:t>, 2015</a:t>
            </a:r>
            <a:r>
              <a:rPr lang="en-US" altLang="ko-KR" sz="1800" dirty="0"/>
              <a:t/>
            </a:r>
            <a:br>
              <a:rPr lang="en-US" altLang="ko-KR" sz="1800" dirty="0"/>
            </a:br>
            <a:r>
              <a:rPr lang="en-US" altLang="ko-KR" sz="1800" dirty="0" smtClean="0"/>
              <a:t/>
            </a:r>
            <a:br>
              <a:rPr lang="en-US" altLang="ko-KR" sz="1800" dirty="0" smtClean="0"/>
            </a:br>
            <a:endParaRPr lang="en-US" altLang="ko-KR" sz="1800" dirty="0" smtClean="0"/>
          </a:p>
        </p:txBody>
      </p:sp>
      <p:sp>
        <p:nvSpPr>
          <p:cNvPr id="9" name="Text Box 164"/>
          <p:cNvSpPr txBox="1">
            <a:spLocks noChangeArrowheads="1"/>
          </p:cNvSpPr>
          <p:nvPr/>
        </p:nvSpPr>
        <p:spPr>
          <a:xfrm>
            <a:off x="477844" y="669044"/>
            <a:ext cx="517193" cy="598305"/>
          </a:xfrm>
          <a:prstGeom prst="rect">
            <a:avLst/>
          </a:prstGeom>
          <a:noFill/>
        </p:spPr>
        <p:txBody>
          <a:bodyPr wrap="none" lIns="0" tIns="0" rIns="0" bIns="0" anchor="t" anchorCtr="0">
            <a:spAutoFit/>
          </a:bodyPr>
          <a:lstStyle>
            <a:defPPr>
              <a:defRPr lang="ko-KR"/>
            </a:defPPr>
            <a:lvl1pPr defTabSz="957709" fontAlgn="auto" latinLnBrk="0">
              <a:spcBef>
                <a:spcPts val="0"/>
              </a:spcBef>
              <a:spcAft>
                <a:spcPts val="0"/>
              </a:spcAft>
              <a:defRPr kumimoji="0" sz="2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10X10 Bold"/>
                <a:ea typeface="10X10 Bold"/>
                <a:cs typeface="ollehche_v2"/>
              </a:defRPr>
            </a:lvl1pPr>
          </a:lstStyle>
          <a:p>
            <a:pPr>
              <a:defRPr lang="ko-KR">
                <a:latin typeface="+mn-lt"/>
                <a:ea typeface="+mn-ea"/>
                <a:cs typeface="+mn-cs"/>
              </a:defRPr>
            </a:pPr>
            <a:r>
              <a:rPr lang="en-US" altLang="ko-KR" sz="3888" spc="-121" dirty="0" smtClean="0">
                <a:gradFill>
                  <a:gsLst>
                    <a:gs pos="35000">
                      <a:srgbClr val="4E5966"/>
                    </a:gs>
                    <a:gs pos="34000">
                      <a:srgbClr val="A3ADB9"/>
                    </a:gs>
                  </a:gsLst>
                  <a:lin ang="2400000" scaled="0"/>
                </a:gradFill>
                <a:latin typeface="+mn-ea"/>
                <a:ea typeface="+mn-ea"/>
              </a:rPr>
              <a:t>03</a:t>
            </a:r>
            <a:endParaRPr lang="ko-KR" altLang="en-US" sz="3888" spc="-121" dirty="0">
              <a:gradFill>
                <a:gsLst>
                  <a:gs pos="35000">
                    <a:srgbClr val="4E5966"/>
                  </a:gs>
                  <a:gs pos="34000">
                    <a:srgbClr val="A3ADB9"/>
                  </a:gs>
                </a:gsLst>
                <a:lin ang="2400000" scaled="0"/>
              </a:gradFill>
              <a:latin typeface="+mn-ea"/>
              <a:ea typeface="+mn-ea"/>
            </a:endParaRPr>
          </a:p>
        </p:txBody>
      </p:sp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58EA19B-10B9-4D99-B725-BE6D24A6132D}" type="slidenum">
              <a:rPr lang="ko-KR" altLang="en-US" smtClean="0">
                <a:solidFill>
                  <a:schemeClr val="bg1">
                    <a:lumMod val="65000"/>
                  </a:schemeClr>
                </a:solidFill>
              </a:rPr>
              <a:pPr algn="r"/>
              <a:t>24</a:t>
            </a:fld>
            <a:r>
              <a:rPr lang="ko-KR" altLang="en-US" smtClean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6386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4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4" name="그림 개체 틀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6" name="내용 개체 틀 2"/>
          <p:cNvSpPr>
            <a:spLocks noGrp="1"/>
          </p:cNvSpPr>
          <p:nvPr>
            <p:ph sz="quarter" idx="10" hasCustomPrompt="1"/>
          </p:nvPr>
        </p:nvSpPr>
        <p:spPr>
          <a:xfrm>
            <a:off x="3533574" y="2348484"/>
            <a:ext cx="3842154" cy="12482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0" spc="-340" baseline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defRPr>
            </a:lvl1pPr>
          </a:lstStyle>
          <a:p>
            <a:pPr lvl="0"/>
            <a:r>
              <a:rPr lang="en-US" altLang="ko-KR" dirty="0" smtClean="0"/>
              <a:t>Q &amp; A</a:t>
            </a:r>
            <a:endParaRPr lang="ko-KR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698422" y="3841191"/>
            <a:ext cx="3512457" cy="415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</a:rPr>
              <a:t>hychoi@soletop.com</a:t>
            </a:r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85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내용 개체 틀 5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altLang="ko-KR" dirty="0" smtClean="0"/>
              <a:t>Ⅰ</a:t>
            </a:r>
            <a:endParaRPr lang="ko-KR" altLang="en-US" dirty="0"/>
          </a:p>
        </p:txBody>
      </p:sp>
      <p:sp>
        <p:nvSpPr>
          <p:cNvPr id="7" name="내용 개체 틀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altLang="ko-KR" dirty="0" smtClean="0"/>
              <a:t>Introduction</a:t>
            </a:r>
            <a:endParaRPr lang="ko-KR" altLang="en-US" dirty="0"/>
          </a:p>
        </p:txBody>
      </p:sp>
      <p:sp>
        <p:nvSpPr>
          <p:cNvPr id="10" name="텍스트 개체 틀 9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텍스트 개체 틀 10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altLang="ko-KR" dirty="0" smtClean="0"/>
              <a:t>Background</a:t>
            </a:r>
          </a:p>
          <a:p>
            <a:r>
              <a:rPr lang="en-US" altLang="ko-KR" dirty="0" smtClean="0"/>
              <a:t>Purpose</a:t>
            </a:r>
            <a:endParaRPr lang="ko-KR" altLang="en-US" dirty="0"/>
          </a:p>
        </p:txBody>
      </p:sp>
      <p:sp>
        <p:nvSpPr>
          <p:cNvPr id="9" name="그림 개체 틀 8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그림 개체 틀 7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74409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/>
              <a:t>Introduction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ko-KR" dirty="0" smtClean="0"/>
              <a:t>Background</a:t>
            </a:r>
            <a:endParaRPr lang="ko-KR" altLang="en-US" dirty="0"/>
          </a:p>
        </p:txBody>
      </p:sp>
      <p:sp>
        <p:nvSpPr>
          <p:cNvPr id="8" name="직사각형 7"/>
          <p:cNvSpPr/>
          <p:nvPr/>
        </p:nvSpPr>
        <p:spPr>
          <a:xfrm>
            <a:off x="916654" y="1478016"/>
            <a:ext cx="288032" cy="45719"/>
          </a:xfrm>
          <a:prstGeom prst="rect">
            <a:avLst/>
          </a:prstGeom>
          <a:solidFill>
            <a:srgbClr val="1F468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9" name="Text Box 761"/>
          <p:cNvSpPr txBox="1">
            <a:spLocks noChangeArrowheads="1"/>
          </p:cNvSpPr>
          <p:nvPr/>
        </p:nvSpPr>
        <p:spPr bwMode="auto">
          <a:xfrm>
            <a:off x="915050" y="1555760"/>
            <a:ext cx="820863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>
              <a:defRPr>
                <a:ln w="127">
                  <a:solidFill>
                    <a:srgbClr val="DC595B">
                      <a:alpha val="1000"/>
                    </a:srgbClr>
                  </a:solidFill>
                </a:ln>
                <a:solidFill>
                  <a:srgbClr val="DC595B"/>
                </a:solidFill>
                <a:latin typeface="+mn-ea"/>
              </a:defRPr>
            </a:lvl1pPr>
          </a:lstStyle>
          <a:p>
            <a:pPr marL="0" lvl="1"/>
            <a:r>
              <a:rPr lang="en-US" altLang="ko-KR" sz="2000" dirty="0" smtClean="0">
                <a:ln w="127">
                  <a:solidFill>
                    <a:srgbClr val="DC595B">
                      <a:alpha val="1000"/>
                    </a:srgbClr>
                  </a:solidFill>
                </a:ln>
                <a:solidFill>
                  <a:srgbClr val="1F4688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Monotype Sorts" pitchFamily="2" charset="2"/>
              </a:rPr>
              <a:t>GEO-KOMPSAT-2A Overview (1/2)</a:t>
            </a:r>
            <a:endParaRPr lang="ko-KR" altLang="en-US" sz="2000" dirty="0">
              <a:ln w="127">
                <a:solidFill>
                  <a:srgbClr val="DC595B">
                    <a:alpha val="1000"/>
                  </a:srgbClr>
                </a:solidFill>
              </a:ln>
              <a:solidFill>
                <a:srgbClr val="1F4688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sym typeface="Monotype Sorts" pitchFamily="2" charset="2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712" y="1999884"/>
            <a:ext cx="4122669" cy="220032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16654" y="1999884"/>
            <a:ext cx="898097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sz="1800" dirty="0" smtClean="0"/>
              <a:t>Purpose</a:t>
            </a:r>
          </a:p>
          <a:p>
            <a:pPr marL="876772" lvl="1" indent="-342900">
              <a:lnSpc>
                <a:spcPct val="120000"/>
              </a:lnSpc>
              <a:buFont typeface="Calibri" panose="020F0502020204030204" pitchFamily="34" charset="0"/>
              <a:buChar char="-"/>
            </a:pPr>
            <a:r>
              <a:rPr lang="en-US" altLang="ko-KR" sz="1800" dirty="0" smtClean="0"/>
              <a:t>Meteorological remote sensing</a:t>
            </a:r>
          </a:p>
          <a:p>
            <a:pPr marL="876772" lvl="1" indent="-342900">
              <a:lnSpc>
                <a:spcPct val="120000"/>
              </a:lnSpc>
              <a:buFont typeface="Calibri" panose="020F0502020204030204" pitchFamily="34" charset="0"/>
              <a:buChar char="-"/>
            </a:pPr>
            <a:r>
              <a:rPr lang="en-US" altLang="ko-KR" sz="1800" dirty="0" smtClean="0"/>
              <a:t>Space weather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sz="1800" dirty="0" smtClean="0"/>
              <a:t>Payload</a:t>
            </a:r>
          </a:p>
          <a:p>
            <a:pPr marL="876772" lvl="1" indent="-342900">
              <a:lnSpc>
                <a:spcPct val="120000"/>
              </a:lnSpc>
              <a:buFont typeface="Calibri" panose="020F0502020204030204" pitchFamily="34" charset="0"/>
              <a:buChar char="-"/>
            </a:pPr>
            <a:r>
              <a:rPr lang="en-US" altLang="ko-KR" sz="1800" dirty="0" smtClean="0"/>
              <a:t>AMI (Advanced Meteorological Imager)</a:t>
            </a:r>
          </a:p>
          <a:p>
            <a:pPr marL="876772" lvl="1" indent="-342900">
              <a:lnSpc>
                <a:spcPct val="120000"/>
              </a:lnSpc>
              <a:buFont typeface="Calibri" panose="020F0502020204030204" pitchFamily="34" charset="0"/>
              <a:buChar char="-"/>
            </a:pPr>
            <a:r>
              <a:rPr lang="en-US" altLang="ko-KR" sz="1800" dirty="0" smtClean="0"/>
              <a:t>KSEM (Korean Space Environment Monitor)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sz="1800" dirty="0" smtClean="0"/>
              <a:t>Ground segment</a:t>
            </a:r>
          </a:p>
          <a:p>
            <a:pPr marL="876772" lvl="1" indent="-342900">
              <a:lnSpc>
                <a:spcPct val="120000"/>
              </a:lnSpc>
              <a:buFont typeface="Calibri" panose="020F0502020204030204" pitchFamily="34" charset="0"/>
              <a:buChar char="-"/>
            </a:pPr>
            <a:r>
              <a:rPr lang="en-US" altLang="ko-KR" sz="1800" dirty="0" smtClean="0"/>
              <a:t>Outline</a:t>
            </a:r>
          </a:p>
          <a:p>
            <a:pPr marL="1410645" lvl="2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altLang="ko-KR" sz="1800" dirty="0" smtClean="0"/>
              <a:t>Level 2 product algorithms</a:t>
            </a:r>
          </a:p>
          <a:p>
            <a:pPr marL="1410645" lvl="2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altLang="ko-KR" sz="1800" dirty="0" smtClean="0"/>
              <a:t>Meteorological/space weather data processing system</a:t>
            </a:r>
          </a:p>
          <a:p>
            <a:pPr marL="876772" lvl="1" indent="-342900">
              <a:lnSpc>
                <a:spcPct val="120000"/>
              </a:lnSpc>
              <a:buFont typeface="Calibri" panose="020F0502020204030204" pitchFamily="34" charset="0"/>
              <a:buChar char="-"/>
            </a:pPr>
            <a:r>
              <a:rPr lang="en-US" altLang="ko-KR" sz="1800" dirty="0" smtClean="0"/>
              <a:t>Mission objective</a:t>
            </a:r>
          </a:p>
          <a:p>
            <a:pPr marL="1410645" lvl="2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altLang="ko-KR" sz="1800" dirty="0" smtClean="0"/>
              <a:t>Enhancing forecast/climate monitoring</a:t>
            </a:r>
          </a:p>
          <a:p>
            <a:pPr marL="1410645" lvl="2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altLang="ko-KR" sz="1800" dirty="0" smtClean="0"/>
              <a:t>Generation of the baseline meteorological products</a:t>
            </a:r>
          </a:p>
          <a:p>
            <a:pPr marL="1410645" lvl="2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altLang="ko-KR" sz="1800" dirty="0" smtClean="0"/>
              <a:t>Dissemination of GK-2A data via satellite broadcast system, LRIT/HRIT/UHRIT</a:t>
            </a:r>
          </a:p>
          <a:p>
            <a:pPr marL="1410645" lvl="2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altLang="ko-KR" sz="1800" dirty="0" smtClean="0"/>
              <a:t>Supporting satellite operation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52889" y="4200211"/>
            <a:ext cx="22603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smtClean="0"/>
              <a:t>&lt; GK-2A &gt;</a:t>
            </a:r>
            <a:endParaRPr lang="ko-KR" altLang="en-US" sz="1400" dirty="0"/>
          </a:p>
        </p:txBody>
      </p:sp>
      <p:sp>
        <p:nvSpPr>
          <p:cNvPr id="13" name="Text Box 164"/>
          <p:cNvSpPr txBox="1">
            <a:spLocks noChangeArrowheads="1"/>
          </p:cNvSpPr>
          <p:nvPr/>
        </p:nvSpPr>
        <p:spPr>
          <a:xfrm>
            <a:off x="477844" y="669044"/>
            <a:ext cx="517193" cy="598305"/>
          </a:xfrm>
          <a:prstGeom prst="rect">
            <a:avLst/>
          </a:prstGeom>
          <a:noFill/>
        </p:spPr>
        <p:txBody>
          <a:bodyPr wrap="none" lIns="0" tIns="0" rIns="0" bIns="0" anchor="t" anchorCtr="0">
            <a:spAutoFit/>
          </a:bodyPr>
          <a:lstStyle>
            <a:defPPr>
              <a:defRPr lang="ko-KR"/>
            </a:defPPr>
            <a:lvl1pPr defTabSz="957709" fontAlgn="auto" latinLnBrk="0">
              <a:spcBef>
                <a:spcPts val="0"/>
              </a:spcBef>
              <a:spcAft>
                <a:spcPts val="0"/>
              </a:spcAft>
              <a:defRPr kumimoji="0" sz="2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10X10 Bold"/>
                <a:ea typeface="10X10 Bold"/>
                <a:cs typeface="ollehche_v2"/>
              </a:defRPr>
            </a:lvl1pPr>
          </a:lstStyle>
          <a:p>
            <a:pPr>
              <a:defRPr lang="ko-KR">
                <a:latin typeface="+mn-lt"/>
                <a:ea typeface="+mn-ea"/>
                <a:cs typeface="+mn-cs"/>
              </a:defRPr>
            </a:pPr>
            <a:r>
              <a:rPr lang="en-US" altLang="ko-KR" sz="3888" spc="-121" dirty="0" smtClean="0">
                <a:gradFill>
                  <a:gsLst>
                    <a:gs pos="35000">
                      <a:srgbClr val="4E5966"/>
                    </a:gs>
                    <a:gs pos="34000">
                      <a:srgbClr val="A3ADB9"/>
                    </a:gs>
                  </a:gsLst>
                  <a:lin ang="2400000" scaled="0"/>
                </a:gradFill>
                <a:latin typeface="+mn-ea"/>
                <a:ea typeface="+mn-ea"/>
              </a:rPr>
              <a:t>01</a:t>
            </a:r>
            <a:endParaRPr lang="ko-KR" altLang="en-US" sz="3888" spc="-121" dirty="0">
              <a:gradFill>
                <a:gsLst>
                  <a:gs pos="35000">
                    <a:srgbClr val="4E5966"/>
                  </a:gs>
                  <a:gs pos="34000">
                    <a:srgbClr val="A3ADB9"/>
                  </a:gs>
                </a:gsLst>
                <a:lin ang="2400000" scaled="0"/>
              </a:gradFill>
              <a:latin typeface="+mn-ea"/>
              <a:ea typeface="+mn-ea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58EA19B-10B9-4D99-B725-BE6D24A6132D}" type="slidenum">
              <a:rPr lang="ko-KR" altLang="en-US" smtClean="0">
                <a:solidFill>
                  <a:schemeClr val="bg1">
                    <a:lumMod val="65000"/>
                  </a:schemeClr>
                </a:solidFill>
              </a:rPr>
              <a:pPr algn="r"/>
              <a:t>3</a:t>
            </a:fld>
            <a:r>
              <a:rPr lang="ko-KR" altLang="en-US" smtClean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2934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/>
              <a:t>Introduction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ko-KR" dirty="0" smtClean="0"/>
              <a:t>Background</a:t>
            </a:r>
            <a:endParaRPr lang="ko-KR" altLang="en-US" dirty="0"/>
          </a:p>
        </p:txBody>
      </p:sp>
      <p:sp>
        <p:nvSpPr>
          <p:cNvPr id="8" name="직사각형 7"/>
          <p:cNvSpPr/>
          <p:nvPr/>
        </p:nvSpPr>
        <p:spPr>
          <a:xfrm>
            <a:off x="916654" y="1478016"/>
            <a:ext cx="288032" cy="45719"/>
          </a:xfrm>
          <a:prstGeom prst="rect">
            <a:avLst/>
          </a:prstGeom>
          <a:solidFill>
            <a:srgbClr val="1F468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9" name="Text Box 761"/>
          <p:cNvSpPr txBox="1">
            <a:spLocks noChangeArrowheads="1"/>
          </p:cNvSpPr>
          <p:nvPr/>
        </p:nvSpPr>
        <p:spPr bwMode="auto">
          <a:xfrm>
            <a:off x="915050" y="1555760"/>
            <a:ext cx="820863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>
              <a:defRPr>
                <a:ln w="127">
                  <a:solidFill>
                    <a:srgbClr val="DC595B">
                      <a:alpha val="1000"/>
                    </a:srgbClr>
                  </a:solidFill>
                </a:ln>
                <a:solidFill>
                  <a:srgbClr val="DC595B"/>
                </a:solidFill>
                <a:latin typeface="+mn-ea"/>
              </a:defRPr>
            </a:lvl1pPr>
          </a:lstStyle>
          <a:p>
            <a:pPr marL="0" lvl="1"/>
            <a:r>
              <a:rPr lang="en-US" altLang="ko-KR" sz="2000" dirty="0" smtClean="0">
                <a:ln w="127">
                  <a:solidFill>
                    <a:srgbClr val="DC595B">
                      <a:alpha val="1000"/>
                    </a:srgbClr>
                  </a:solidFill>
                </a:ln>
                <a:solidFill>
                  <a:srgbClr val="1F4688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Monotype Sorts" pitchFamily="2" charset="2"/>
              </a:rPr>
              <a:t>GEO-KOMPSAT-2A Overview (2/2)</a:t>
            </a:r>
            <a:endParaRPr lang="ko-KR" altLang="en-US" sz="2000" dirty="0">
              <a:ln w="127">
                <a:solidFill>
                  <a:srgbClr val="DC595B">
                    <a:alpha val="1000"/>
                  </a:srgbClr>
                </a:solidFill>
              </a:ln>
              <a:solidFill>
                <a:srgbClr val="1F4688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sym typeface="Monotype Sorts" pitchFamily="2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6654" y="1999884"/>
            <a:ext cx="89809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sz="1800" dirty="0" smtClean="0"/>
              <a:t>Coverage</a:t>
            </a:r>
          </a:p>
          <a:p>
            <a:pPr marL="876772" lvl="1" indent="-342900">
              <a:lnSpc>
                <a:spcPct val="120000"/>
              </a:lnSpc>
              <a:buFont typeface="Calibri" panose="020F0502020204030204" pitchFamily="34" charset="0"/>
              <a:buChar char="-"/>
            </a:pPr>
            <a:r>
              <a:rPr lang="en-US" altLang="ko-KR" sz="1800" dirty="0" smtClean="0"/>
              <a:t>FD, NHFD, North-East Asia</a:t>
            </a:r>
          </a:p>
          <a:p>
            <a:pPr marL="876772" lvl="1" indent="-342900">
              <a:lnSpc>
                <a:spcPct val="120000"/>
              </a:lnSpc>
              <a:buFont typeface="Calibri" panose="020F0502020204030204" pitchFamily="34" charset="0"/>
              <a:buChar char="-"/>
            </a:pPr>
            <a:r>
              <a:rPr lang="en-US" altLang="ko-KR" sz="1800" dirty="0" smtClean="0"/>
              <a:t>Korea Peninsula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sz="1800" dirty="0" smtClean="0"/>
              <a:t>Observation capability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ko-KR" sz="1800" dirty="0" smtClean="0"/>
          </a:p>
        </p:txBody>
      </p:sp>
      <p:grpSp>
        <p:nvGrpSpPr>
          <p:cNvPr id="19" name="그룹 18"/>
          <p:cNvGrpSpPr/>
          <p:nvPr/>
        </p:nvGrpSpPr>
        <p:grpSpPr>
          <a:xfrm>
            <a:off x="477392" y="5345820"/>
            <a:ext cx="9944100" cy="1420039"/>
            <a:chOff x="482600" y="3355181"/>
            <a:chExt cx="9944100" cy="1420039"/>
          </a:xfrm>
        </p:grpSpPr>
        <p:pic>
          <p:nvPicPr>
            <p:cNvPr id="17" name="그림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2600" y="3355181"/>
              <a:ext cx="9944100" cy="1066800"/>
            </a:xfrm>
            <a:prstGeom prst="rect">
              <a:avLst/>
            </a:prstGeom>
          </p:spPr>
        </p:pic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700" y="4451370"/>
              <a:ext cx="9906000" cy="323850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4673703" y="6807019"/>
            <a:ext cx="22603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smtClean="0"/>
              <a:t>&lt; Spectral range of AMI &gt;</a:t>
            </a:r>
            <a:endParaRPr lang="ko-KR" altLang="en-US" sz="1400" dirty="0"/>
          </a:p>
        </p:txBody>
      </p:sp>
      <p:graphicFrame>
        <p:nvGraphicFramePr>
          <p:cNvPr id="20" name="표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9462175"/>
              </p:ext>
            </p:extLst>
          </p:nvPr>
        </p:nvGraphicFramePr>
        <p:xfrm>
          <a:off x="2768600" y="3607785"/>
          <a:ext cx="5778656" cy="134112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889328"/>
                <a:gridCol w="2889328"/>
              </a:tblGrid>
              <a:tr h="230266"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tx1"/>
                          </a:solidFill>
                        </a:rPr>
                        <a:t>Value</a:t>
                      </a:r>
                      <a:endParaRPr lang="ko-KR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3026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Spectral</a:t>
                      </a:r>
                      <a:r>
                        <a:rPr lang="en-US" altLang="ko-KR" sz="1600" baseline="0" dirty="0" smtClean="0"/>
                        <a:t> range [</a:t>
                      </a:r>
                      <a:r>
                        <a:rPr lang="el-GR" altLang="ko-KR" sz="1600" baseline="0" dirty="0" smtClean="0"/>
                        <a:t>μ</a:t>
                      </a:r>
                      <a:r>
                        <a:rPr lang="en-US" altLang="ko-KR" sz="1600" baseline="0" dirty="0" smtClean="0"/>
                        <a:t>m]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0.47 –</a:t>
                      </a:r>
                      <a:r>
                        <a:rPr lang="en-US" altLang="ko-KR" sz="1600" baseline="0" dirty="0" smtClean="0"/>
                        <a:t> 13.3</a:t>
                      </a:r>
                      <a:endParaRPr lang="ko-KR" altLang="en-US" sz="1600" dirty="0"/>
                    </a:p>
                  </a:txBody>
                  <a:tcPr/>
                </a:tc>
              </a:tr>
              <a:tr h="23026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Spectral</a:t>
                      </a:r>
                      <a:r>
                        <a:rPr lang="en-US" altLang="ko-KR" sz="1600" baseline="0" dirty="0" smtClean="0"/>
                        <a:t> Resolution [nm]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400 - 1000</a:t>
                      </a:r>
                      <a:endParaRPr lang="ko-KR" altLang="en-US" sz="1600" dirty="0"/>
                    </a:p>
                  </a:txBody>
                  <a:tcPr/>
                </a:tc>
              </a:tr>
              <a:tr h="23026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Bands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16</a:t>
                      </a:r>
                      <a:endParaRPr lang="ko-KR" alt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 Box 164"/>
          <p:cNvSpPr txBox="1">
            <a:spLocks noChangeArrowheads="1"/>
          </p:cNvSpPr>
          <p:nvPr/>
        </p:nvSpPr>
        <p:spPr>
          <a:xfrm>
            <a:off x="477844" y="669044"/>
            <a:ext cx="517193" cy="598305"/>
          </a:xfrm>
          <a:prstGeom prst="rect">
            <a:avLst/>
          </a:prstGeom>
          <a:noFill/>
        </p:spPr>
        <p:txBody>
          <a:bodyPr wrap="none" lIns="0" tIns="0" rIns="0" bIns="0" anchor="t" anchorCtr="0">
            <a:spAutoFit/>
          </a:bodyPr>
          <a:lstStyle>
            <a:defPPr>
              <a:defRPr lang="ko-KR"/>
            </a:defPPr>
            <a:lvl1pPr defTabSz="957709" fontAlgn="auto" latinLnBrk="0">
              <a:spcBef>
                <a:spcPts val="0"/>
              </a:spcBef>
              <a:spcAft>
                <a:spcPts val="0"/>
              </a:spcAft>
              <a:defRPr kumimoji="0" sz="2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10X10 Bold"/>
                <a:ea typeface="10X10 Bold"/>
                <a:cs typeface="ollehche_v2"/>
              </a:defRPr>
            </a:lvl1pPr>
          </a:lstStyle>
          <a:p>
            <a:pPr>
              <a:defRPr lang="ko-KR">
                <a:latin typeface="+mn-lt"/>
                <a:ea typeface="+mn-ea"/>
                <a:cs typeface="+mn-cs"/>
              </a:defRPr>
            </a:pPr>
            <a:r>
              <a:rPr lang="en-US" altLang="ko-KR" sz="3888" spc="-121" dirty="0" smtClean="0">
                <a:gradFill>
                  <a:gsLst>
                    <a:gs pos="35000">
                      <a:srgbClr val="4E5966"/>
                    </a:gs>
                    <a:gs pos="34000">
                      <a:srgbClr val="A3ADB9"/>
                    </a:gs>
                  </a:gsLst>
                  <a:lin ang="2400000" scaled="0"/>
                </a:gradFill>
                <a:latin typeface="+mn-ea"/>
                <a:ea typeface="+mn-ea"/>
              </a:rPr>
              <a:t>01</a:t>
            </a:r>
            <a:endParaRPr lang="ko-KR" altLang="en-US" sz="3888" spc="-121" dirty="0">
              <a:gradFill>
                <a:gsLst>
                  <a:gs pos="35000">
                    <a:srgbClr val="4E5966"/>
                  </a:gs>
                  <a:gs pos="34000">
                    <a:srgbClr val="A3ADB9"/>
                  </a:gs>
                </a:gsLst>
                <a:lin ang="2400000" scaled="0"/>
              </a:gradFill>
              <a:latin typeface="+mn-ea"/>
              <a:ea typeface="+mn-ea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58EA19B-10B9-4D99-B725-BE6D24A6132D}" type="slidenum">
              <a:rPr lang="ko-KR" altLang="en-US" smtClean="0">
                <a:solidFill>
                  <a:schemeClr val="bg1">
                    <a:lumMod val="65000"/>
                  </a:schemeClr>
                </a:solidFill>
              </a:rPr>
              <a:pPr algn="r"/>
              <a:t>4</a:t>
            </a:fld>
            <a:r>
              <a:rPr lang="ko-KR" altLang="en-US" smtClean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031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텍스트 개체 틀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 smtClean="0"/>
              <a:t>Introduction</a:t>
            </a:r>
            <a:endParaRPr lang="ko-KR" altLang="en-US" dirty="0"/>
          </a:p>
        </p:txBody>
      </p:sp>
      <p:sp>
        <p:nvSpPr>
          <p:cNvPr id="11" name="텍스트 개체 틀 10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ko-KR" dirty="0" smtClean="0"/>
              <a:t>Background</a:t>
            </a:r>
            <a:endParaRPr lang="ko-KR" altLang="en-US" dirty="0"/>
          </a:p>
        </p:txBody>
      </p:sp>
      <p:graphicFrame>
        <p:nvGraphicFramePr>
          <p:cNvPr id="16" name="표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085263"/>
              </p:ext>
            </p:extLst>
          </p:nvPr>
        </p:nvGraphicFramePr>
        <p:xfrm>
          <a:off x="1868717" y="2174285"/>
          <a:ext cx="7272868" cy="480062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503748"/>
                <a:gridCol w="920542"/>
                <a:gridCol w="2424289"/>
                <a:gridCol w="2424289"/>
              </a:tblGrid>
              <a:tr h="1191215"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</a:rPr>
                        <a:t>COMS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</a:rPr>
                        <a:t>GK-2A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Number of meteorological product</a:t>
                      </a:r>
                      <a:endParaRPr lang="ko-KR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16</a:t>
                      </a:r>
                      <a:endParaRPr lang="ko-KR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52</a:t>
                      </a:r>
                      <a:endParaRPr lang="ko-KR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512255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Number of channel</a:t>
                      </a:r>
                      <a:endParaRPr lang="ko-KR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5</a:t>
                      </a:r>
                      <a:endParaRPr lang="ko-KR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16</a:t>
                      </a:r>
                      <a:endParaRPr lang="ko-KR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512255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Spatial resolution</a:t>
                      </a:r>
                    </a:p>
                    <a:p>
                      <a:pPr algn="ctr" latinLnBrk="1"/>
                      <a:r>
                        <a:rPr lang="en-US" altLang="ko-KR" sz="1400" dirty="0" smtClean="0"/>
                        <a:t>[km]</a:t>
                      </a:r>
                      <a:endParaRPr lang="ko-KR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Visual</a:t>
                      </a:r>
                      <a:endParaRPr lang="ko-KR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1</a:t>
                      </a:r>
                      <a:endParaRPr lang="en-US" altLang="ko-KR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0.5 - 1</a:t>
                      </a:r>
                      <a:endParaRPr lang="ko-KR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512255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IR</a:t>
                      </a:r>
                      <a:endParaRPr lang="ko-KR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51846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/>
                        <a:t>4</a:t>
                      </a:r>
                      <a:endParaRPr lang="ko-KR" altLang="en-US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2</a:t>
                      </a:r>
                      <a:endParaRPr lang="ko-KR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512255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Observation cycle</a:t>
                      </a:r>
                    </a:p>
                    <a:p>
                      <a:pPr algn="ctr" latinLnBrk="1"/>
                      <a:r>
                        <a:rPr lang="en-US" altLang="ko-KR" sz="1400" dirty="0" smtClean="0"/>
                        <a:t>[times/hour]</a:t>
                      </a:r>
                      <a:endParaRPr lang="ko-KR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8</a:t>
                      </a:r>
                      <a:endParaRPr lang="ko-KR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24</a:t>
                      </a:r>
                      <a:endParaRPr lang="ko-KR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512255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Data</a:t>
                      </a:r>
                      <a:r>
                        <a:rPr lang="en-US" altLang="ko-KR" sz="1400" baseline="0" dirty="0" smtClean="0"/>
                        <a:t> transfer rate</a:t>
                      </a:r>
                    </a:p>
                    <a:p>
                      <a:pPr algn="ctr" latinLnBrk="1"/>
                      <a:r>
                        <a:rPr lang="en-US" altLang="ko-KR" sz="1400" baseline="0" dirty="0" smtClean="0"/>
                        <a:t>[Mbps]</a:t>
                      </a:r>
                      <a:endParaRPr lang="ko-KR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2.6</a:t>
                      </a:r>
                      <a:endParaRPr lang="ko-KR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60</a:t>
                      </a:r>
                      <a:endParaRPr lang="ko-KR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512255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Mission</a:t>
                      </a:r>
                      <a:r>
                        <a:rPr lang="en-US" altLang="ko-KR" sz="1400" baseline="0" dirty="0" smtClean="0"/>
                        <a:t> Life</a:t>
                      </a:r>
                    </a:p>
                    <a:p>
                      <a:pPr algn="ctr" latinLnBrk="1"/>
                      <a:r>
                        <a:rPr lang="en-US" altLang="ko-KR" sz="1400" baseline="0" dirty="0" smtClean="0"/>
                        <a:t>[years]</a:t>
                      </a:r>
                      <a:endParaRPr lang="ko-KR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7</a:t>
                      </a:r>
                      <a:endParaRPr lang="ko-KR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10</a:t>
                      </a:r>
                      <a:endParaRPr lang="ko-KR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7" name="직사각형 16"/>
          <p:cNvSpPr/>
          <p:nvPr/>
        </p:nvSpPr>
        <p:spPr>
          <a:xfrm>
            <a:off x="916654" y="1478016"/>
            <a:ext cx="288032" cy="45719"/>
          </a:xfrm>
          <a:prstGeom prst="rect">
            <a:avLst/>
          </a:prstGeom>
          <a:solidFill>
            <a:srgbClr val="1F468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8" name="Text Box 761"/>
          <p:cNvSpPr txBox="1">
            <a:spLocks noChangeArrowheads="1"/>
          </p:cNvSpPr>
          <p:nvPr/>
        </p:nvSpPr>
        <p:spPr bwMode="auto">
          <a:xfrm>
            <a:off x="915050" y="1555760"/>
            <a:ext cx="820863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>
              <a:defRPr>
                <a:ln w="127">
                  <a:solidFill>
                    <a:srgbClr val="DC595B">
                      <a:alpha val="1000"/>
                    </a:srgbClr>
                  </a:solidFill>
                </a:ln>
                <a:solidFill>
                  <a:srgbClr val="DC595B"/>
                </a:solidFill>
                <a:latin typeface="+mn-ea"/>
              </a:defRPr>
            </a:lvl1pPr>
          </a:lstStyle>
          <a:p>
            <a:pPr marL="0" lvl="1"/>
            <a:r>
              <a:rPr lang="en-US" altLang="ko-KR" sz="2000" dirty="0" smtClean="0">
                <a:ln w="127">
                  <a:solidFill>
                    <a:srgbClr val="DC595B">
                      <a:alpha val="1000"/>
                    </a:srgbClr>
                  </a:solidFill>
                </a:ln>
                <a:solidFill>
                  <a:srgbClr val="1F4688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Monotype Sorts" pitchFamily="2" charset="2"/>
              </a:rPr>
              <a:t>GEO-KOMPSAT Comparison (1/2)</a:t>
            </a:r>
            <a:endParaRPr lang="ko-KR" altLang="en-US" sz="2000" dirty="0">
              <a:ln w="127">
                <a:solidFill>
                  <a:srgbClr val="DC595B">
                    <a:alpha val="1000"/>
                  </a:srgbClr>
                </a:solidFill>
              </a:ln>
              <a:solidFill>
                <a:srgbClr val="1F4688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sym typeface="Monotype Sorts" pitchFamily="2" charset="2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365" y="2680419"/>
            <a:ext cx="1172455" cy="527672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562" y="2680419"/>
            <a:ext cx="1311384" cy="537355"/>
          </a:xfrm>
          <a:prstGeom prst="rect">
            <a:avLst/>
          </a:prstGeom>
        </p:spPr>
      </p:pic>
      <p:sp>
        <p:nvSpPr>
          <p:cNvPr id="14" name="Text Box 164"/>
          <p:cNvSpPr txBox="1">
            <a:spLocks noChangeArrowheads="1"/>
          </p:cNvSpPr>
          <p:nvPr/>
        </p:nvSpPr>
        <p:spPr>
          <a:xfrm>
            <a:off x="477844" y="669044"/>
            <a:ext cx="517193" cy="598305"/>
          </a:xfrm>
          <a:prstGeom prst="rect">
            <a:avLst/>
          </a:prstGeom>
          <a:noFill/>
        </p:spPr>
        <p:txBody>
          <a:bodyPr wrap="none" lIns="0" tIns="0" rIns="0" bIns="0" anchor="t" anchorCtr="0">
            <a:spAutoFit/>
          </a:bodyPr>
          <a:lstStyle>
            <a:defPPr>
              <a:defRPr lang="ko-KR"/>
            </a:defPPr>
            <a:lvl1pPr defTabSz="957709" fontAlgn="auto" latinLnBrk="0">
              <a:spcBef>
                <a:spcPts val="0"/>
              </a:spcBef>
              <a:spcAft>
                <a:spcPts val="0"/>
              </a:spcAft>
              <a:defRPr kumimoji="0" sz="2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10X10 Bold"/>
                <a:ea typeface="10X10 Bold"/>
                <a:cs typeface="ollehche_v2"/>
              </a:defRPr>
            </a:lvl1pPr>
          </a:lstStyle>
          <a:p>
            <a:pPr>
              <a:defRPr lang="ko-KR">
                <a:latin typeface="+mn-lt"/>
                <a:ea typeface="+mn-ea"/>
                <a:cs typeface="+mn-cs"/>
              </a:defRPr>
            </a:pPr>
            <a:r>
              <a:rPr lang="en-US" altLang="ko-KR" sz="3888" spc="-121" dirty="0" smtClean="0">
                <a:gradFill>
                  <a:gsLst>
                    <a:gs pos="35000">
                      <a:srgbClr val="4E5966"/>
                    </a:gs>
                    <a:gs pos="34000">
                      <a:srgbClr val="A3ADB9"/>
                    </a:gs>
                  </a:gsLst>
                  <a:lin ang="2400000" scaled="0"/>
                </a:gradFill>
                <a:latin typeface="+mn-ea"/>
                <a:ea typeface="+mn-ea"/>
              </a:rPr>
              <a:t>01</a:t>
            </a:r>
            <a:endParaRPr lang="ko-KR" altLang="en-US" sz="3888" spc="-121" dirty="0">
              <a:gradFill>
                <a:gsLst>
                  <a:gs pos="35000">
                    <a:srgbClr val="4E5966"/>
                  </a:gs>
                  <a:gs pos="34000">
                    <a:srgbClr val="A3ADB9"/>
                  </a:gs>
                </a:gsLst>
                <a:lin ang="2400000" scaled="0"/>
              </a:gradFill>
              <a:latin typeface="+mn-ea"/>
              <a:ea typeface="+mn-ea"/>
            </a:endParaRP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58EA19B-10B9-4D99-B725-BE6D24A6132D}" type="slidenum">
              <a:rPr lang="ko-KR" altLang="en-US" smtClean="0">
                <a:solidFill>
                  <a:schemeClr val="bg1">
                    <a:lumMod val="65000"/>
                  </a:schemeClr>
                </a:solidFill>
              </a:rPr>
              <a:pPr algn="r"/>
              <a:t>5</a:t>
            </a:fld>
            <a:r>
              <a:rPr lang="ko-KR" altLang="en-US" smtClean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7101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 smtClean="0"/>
              <a:t>Introduction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ko-KR" dirty="0" smtClean="0"/>
              <a:t>Background</a:t>
            </a:r>
            <a:endParaRPr lang="ko-KR" altLang="en-US" dirty="0"/>
          </a:p>
        </p:txBody>
      </p:sp>
      <p:grpSp>
        <p:nvGrpSpPr>
          <p:cNvPr id="5" name="그룹 4"/>
          <p:cNvGrpSpPr/>
          <p:nvPr/>
        </p:nvGrpSpPr>
        <p:grpSpPr>
          <a:xfrm>
            <a:off x="544514" y="2370190"/>
            <a:ext cx="10125073" cy="4895728"/>
            <a:chOff x="295276" y="2564391"/>
            <a:chExt cx="10024420" cy="4867909"/>
          </a:xfrm>
        </p:grpSpPr>
        <p:grpSp>
          <p:nvGrpSpPr>
            <p:cNvPr id="6" name="그룹 5"/>
            <p:cNvGrpSpPr/>
            <p:nvPr/>
          </p:nvGrpSpPr>
          <p:grpSpPr>
            <a:xfrm>
              <a:off x="295276" y="4993263"/>
              <a:ext cx="10024420" cy="2439037"/>
              <a:chOff x="329409" y="4186998"/>
              <a:chExt cx="8543718" cy="3401814"/>
            </a:xfrm>
          </p:grpSpPr>
          <p:grpSp>
            <p:nvGrpSpPr>
              <p:cNvPr id="10" name="그룹 9"/>
              <p:cNvGrpSpPr/>
              <p:nvPr/>
            </p:nvGrpSpPr>
            <p:grpSpPr>
              <a:xfrm>
                <a:off x="329409" y="4187003"/>
                <a:ext cx="4433092" cy="3401806"/>
                <a:chOff x="28058" y="4187003"/>
                <a:chExt cx="10635699" cy="3401806"/>
              </a:xfrm>
            </p:grpSpPr>
            <p:sp>
              <p:nvSpPr>
                <p:cNvPr id="14" name="양쪽 모서리가 둥근 사각형 13"/>
                <p:cNvSpPr/>
                <p:nvPr/>
              </p:nvSpPr>
              <p:spPr>
                <a:xfrm flipV="1">
                  <a:off x="520699" y="4187003"/>
                  <a:ext cx="9639570" cy="2840502"/>
                </a:xfrm>
                <a:prstGeom prst="round2SameRect">
                  <a:avLst>
                    <a:gd name="adj1" fmla="val 4250"/>
                    <a:gd name="adj2" fmla="val 0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" lastClr="FFFFFF">
                      <a:lumMod val="85000"/>
                    </a:sysClr>
                  </a:solidFill>
                  <a:prstDash val="solid"/>
                  <a:miter/>
                </a:ln>
                <a:effectLst>
                  <a:outerShdw blurRad="25400" dist="25400" dir="16200000" rotWithShape="0">
                    <a:prstClr val="black">
                      <a:alpha val="8000"/>
                    </a:prstClr>
                  </a:outerShdw>
                </a:effectLst>
              </p:spPr>
              <p:txBody>
                <a:bodyPr anchor="ctr"/>
                <a:lstStyle/>
                <a:p>
                  <a:pPr marL="0" marR="0" lvl="0" indent="0" algn="ctr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pic>
              <p:nvPicPr>
                <p:cNvPr id="15" name="그림 14"/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38780" r="51780" b="55950"/>
                <a:stretch>
                  <a:fillRect/>
                </a:stretch>
              </p:blipFill>
              <p:spPr>
                <a:xfrm>
                  <a:off x="28058" y="6877870"/>
                  <a:ext cx="10635699" cy="710939"/>
                </a:xfrm>
                <a:prstGeom prst="rect">
                  <a:avLst/>
                </a:prstGeom>
              </p:spPr>
            </p:pic>
          </p:grpSp>
          <p:grpSp>
            <p:nvGrpSpPr>
              <p:cNvPr id="11" name="그룹 10"/>
              <p:cNvGrpSpPr/>
              <p:nvPr/>
            </p:nvGrpSpPr>
            <p:grpSpPr>
              <a:xfrm>
                <a:off x="4440035" y="4186998"/>
                <a:ext cx="4433092" cy="3401814"/>
                <a:chOff x="-164771" y="4186998"/>
                <a:chExt cx="10635699" cy="3401814"/>
              </a:xfrm>
            </p:grpSpPr>
            <p:sp>
              <p:nvSpPr>
                <p:cNvPr id="12" name="양쪽 모서리가 둥근 사각형 11"/>
                <p:cNvSpPr/>
                <p:nvPr/>
              </p:nvSpPr>
              <p:spPr>
                <a:xfrm flipV="1">
                  <a:off x="327870" y="4186998"/>
                  <a:ext cx="9639570" cy="2840503"/>
                </a:xfrm>
                <a:prstGeom prst="round2SameRect">
                  <a:avLst>
                    <a:gd name="adj1" fmla="val 4710"/>
                    <a:gd name="adj2" fmla="val 0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" lastClr="FFFFFF">
                      <a:lumMod val="85000"/>
                    </a:sysClr>
                  </a:solidFill>
                  <a:prstDash val="solid"/>
                  <a:miter/>
                </a:ln>
                <a:effectLst>
                  <a:outerShdw blurRad="25400" dist="25400" dir="16200000" rotWithShape="0">
                    <a:prstClr val="black">
                      <a:alpha val="8000"/>
                    </a:prstClr>
                  </a:outerShdw>
                </a:effectLst>
              </p:spPr>
              <p:txBody>
                <a:bodyPr anchor="ctr"/>
                <a:lstStyle/>
                <a:p>
                  <a:pPr marL="0" marR="0" lvl="0" indent="0" algn="ctr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pic>
              <p:nvPicPr>
                <p:cNvPr id="13" name="그림 12"/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38780" r="51780" b="55950"/>
                <a:stretch>
                  <a:fillRect/>
                </a:stretch>
              </p:blipFill>
              <p:spPr>
                <a:xfrm>
                  <a:off x="-164771" y="6877873"/>
                  <a:ext cx="10635699" cy="710939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7" name="그룹 6"/>
            <p:cNvGrpSpPr/>
            <p:nvPr/>
          </p:nvGrpSpPr>
          <p:grpSpPr>
            <a:xfrm>
              <a:off x="536202" y="2564391"/>
              <a:ext cx="9537265" cy="2036589"/>
              <a:chOff x="534748" y="4226856"/>
              <a:chExt cx="8128520" cy="2840504"/>
            </a:xfrm>
          </p:grpSpPr>
          <p:sp>
            <p:nvSpPr>
              <p:cNvPr id="8" name="양쪽 모서리가 둥근 사각형 7"/>
              <p:cNvSpPr/>
              <p:nvPr/>
            </p:nvSpPr>
            <p:spPr>
              <a:xfrm flipV="1">
                <a:off x="534748" y="4226857"/>
                <a:ext cx="4017894" cy="2840503"/>
              </a:xfrm>
              <a:prstGeom prst="round2SameRect">
                <a:avLst>
                  <a:gd name="adj1" fmla="val 3330"/>
                  <a:gd name="adj2" fmla="val 0"/>
                </a:avLst>
              </a:prstGeom>
              <a:solidFill>
                <a:sysClr val="window" lastClr="FFFFFF">
                  <a:alpha val="91000"/>
                </a:sysClr>
              </a:solidFill>
              <a:ln w="127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  <a:miter/>
              </a:ln>
              <a:effectLst>
                <a:outerShdw blurRad="25400" dist="25400" dir="16200000" rotWithShape="0">
                  <a:prstClr val="black">
                    <a:alpha val="8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lang="ko-KR" altLang="en-US"/>
                </a:pPr>
                <a:endParaRPr kumimoji="0" lang="ko-KR" altLang="en-US" sz="1800" b="0" i="0" u="none" strike="noStrike" kern="0" cap="none" spc="-149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9" name="양쪽 모서리가 둥근 사각형 8"/>
              <p:cNvSpPr/>
              <p:nvPr/>
            </p:nvSpPr>
            <p:spPr>
              <a:xfrm flipV="1">
                <a:off x="4645374" y="4226856"/>
                <a:ext cx="4017894" cy="2840503"/>
              </a:xfrm>
              <a:prstGeom prst="round2SameRect">
                <a:avLst>
                  <a:gd name="adj1" fmla="val 2410"/>
                  <a:gd name="adj2" fmla="val 0"/>
                </a:avLst>
              </a:prstGeom>
              <a:solidFill>
                <a:sysClr val="window" lastClr="FFFFFF">
                  <a:alpha val="91000"/>
                </a:sysClr>
              </a:solidFill>
              <a:ln w="127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  <a:miter/>
              </a:ln>
              <a:effectLst>
                <a:outerShdw blurRad="25400" dist="25400" dir="16200000" rotWithShape="0">
                  <a:prstClr val="black">
                    <a:alpha val="8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lang="ko-KR" altLang="en-US"/>
                </a:pPr>
                <a:endParaRPr kumimoji="0" lang="ko-KR" altLang="en-US" sz="1800" b="0" i="0" u="none" strike="noStrike" kern="0" cap="none" spc="-149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</p:grpSp>
      <p:grpSp>
        <p:nvGrpSpPr>
          <p:cNvPr id="16" name="그룹 15"/>
          <p:cNvGrpSpPr/>
          <p:nvPr/>
        </p:nvGrpSpPr>
        <p:grpSpPr>
          <a:xfrm>
            <a:off x="785994" y="2093872"/>
            <a:ext cx="4771051" cy="2822262"/>
            <a:chOff x="515284" y="2194079"/>
            <a:chExt cx="4793512" cy="2840976"/>
          </a:xfrm>
        </p:grpSpPr>
        <p:grpSp>
          <p:nvGrpSpPr>
            <p:cNvPr id="17" name="그룹 16"/>
            <p:cNvGrpSpPr/>
            <p:nvPr/>
          </p:nvGrpSpPr>
          <p:grpSpPr>
            <a:xfrm>
              <a:off x="515284" y="2194079"/>
              <a:ext cx="4793512" cy="383526"/>
              <a:chOff x="573041" y="3229026"/>
              <a:chExt cx="5021880" cy="403538"/>
            </a:xfrm>
          </p:grpSpPr>
          <p:sp>
            <p:nvSpPr>
              <p:cNvPr id="21" name="Freeform 13"/>
              <p:cNvSpPr/>
              <p:nvPr/>
            </p:nvSpPr>
            <p:spPr>
              <a:xfrm>
                <a:off x="573041" y="3229026"/>
                <a:ext cx="5021880" cy="360900"/>
              </a:xfrm>
              <a:prstGeom prst="round2SameRect">
                <a:avLst>
                  <a:gd name="adj1" fmla="val 25697"/>
                  <a:gd name="adj2" fmla="val 0"/>
                </a:avLst>
              </a:prstGeom>
              <a:solidFill>
                <a:srgbClr val="023855"/>
              </a:solidFill>
              <a:ln w="12700" cap="flat" cmpd="sng" algn="ctr">
                <a:noFill/>
                <a:prstDash val="solid"/>
                <a:miter/>
              </a:ln>
              <a:effectLst/>
            </p:spPr>
            <p:txBody>
              <a:bodyPr lIns="0" tIns="0" rIns="0" bIns="18000"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lang="ko-KR" altLang="en-US"/>
                </a:pPr>
                <a:endParaRPr kumimoji="0" lang="ko-KR" altLang="en-US" sz="1400" b="1" i="0" u="none" strike="noStrike" kern="0" cap="none" spc="-144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2" name="양쪽 모서리가 둥근 사각형 21"/>
              <p:cNvSpPr/>
              <p:nvPr/>
            </p:nvSpPr>
            <p:spPr>
              <a:xfrm>
                <a:off x="1204676" y="3240289"/>
                <a:ext cx="3675223" cy="392275"/>
              </a:xfrm>
              <a:prstGeom prst="round2SameRect">
                <a:avLst>
                  <a:gd name="adj1" fmla="val 0"/>
                  <a:gd name="adj2" fmla="val 0"/>
                </a:avLst>
              </a:prstGeom>
              <a:noFill/>
              <a:ln w="12700" cap="flat" cmpd="sng" algn="ctr">
                <a:noFill/>
                <a:prstDash val="solid"/>
                <a:miter/>
              </a:ln>
              <a:effectLst/>
            </p:spPr>
            <p:txBody>
              <a:bodyPr lIns="0" tIns="0" rIns="0" bIns="0" anchor="ctr" anchorCtr="0"/>
              <a:lstStyle/>
              <a:p>
                <a:pPr marL="0" marR="0" lvl="0" indent="0" algn="ctr" defTabSz="1330325" eaLnBrk="0" fontAlgn="auto" latinLnBrk="0" hangingPunct="0">
                  <a:lnSpc>
                    <a:spcPct val="70000"/>
                  </a:lnSpc>
                  <a:spcBef>
                    <a:spcPts val="0"/>
                  </a:spcBef>
                  <a:spcAft>
                    <a:spcPct val="6000"/>
                  </a:spcAft>
                  <a:buClr>
                    <a:prstClr val="black">
                      <a:lumMod val="85000"/>
                      <a:lumOff val="15000"/>
                    </a:prstClr>
                  </a:buClr>
                  <a:buSzPct val="100000"/>
                  <a:buFontTx/>
                  <a:buNone/>
                  <a:tabLst/>
                  <a:defRPr lang="ko-KR">
                    <a:latin typeface="+mn-lt"/>
                    <a:ea typeface="+mn-ea"/>
                    <a:cs typeface="+mn-cs"/>
                  </a:defRPr>
                </a:pPr>
                <a:r>
                  <a:rPr kumimoji="0" lang="en-US" altLang="ko-KR" sz="1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+mn-cs"/>
                  </a:rPr>
                  <a:t>Improvement of spatial resolution</a:t>
                </a:r>
                <a:r>
                  <a:rPr kumimoji="0" lang="en-US" altLang="ko-KR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+mn-cs"/>
                  </a:rPr>
                  <a:t/>
                </a:r>
                <a:br>
                  <a:rPr kumimoji="0" lang="en-US" altLang="ko-KR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+mn-cs"/>
                  </a:rPr>
                </a:br>
                <a:r>
                  <a:rPr kumimoji="0" lang="en-US" altLang="ko-KR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B6DCF4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+mn-cs"/>
                  </a:rPr>
                  <a:t>(4 times higher)</a:t>
                </a:r>
                <a:endParaRPr kumimoji="0" lang="ko-KR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B6DCF4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  <p:grpSp>
          <p:nvGrpSpPr>
            <p:cNvPr id="18" name="그룹 17"/>
            <p:cNvGrpSpPr/>
            <p:nvPr/>
          </p:nvGrpSpPr>
          <p:grpSpPr>
            <a:xfrm>
              <a:off x="515284" y="4651529"/>
              <a:ext cx="4793512" cy="383526"/>
              <a:chOff x="573041" y="3229026"/>
              <a:chExt cx="5021879" cy="403538"/>
            </a:xfrm>
          </p:grpSpPr>
          <p:sp>
            <p:nvSpPr>
              <p:cNvPr id="19" name="Freeform 13"/>
              <p:cNvSpPr/>
              <p:nvPr/>
            </p:nvSpPr>
            <p:spPr>
              <a:xfrm>
                <a:off x="573041" y="3229026"/>
                <a:ext cx="5021879" cy="360900"/>
              </a:xfrm>
              <a:prstGeom prst="round2SameRect">
                <a:avLst>
                  <a:gd name="adj1" fmla="val 25697"/>
                  <a:gd name="adj2" fmla="val 0"/>
                </a:avLst>
              </a:prstGeom>
              <a:solidFill>
                <a:srgbClr val="023855"/>
              </a:solidFill>
              <a:ln w="12700" cap="flat" cmpd="sng" algn="ctr">
                <a:noFill/>
                <a:prstDash val="solid"/>
                <a:miter/>
              </a:ln>
              <a:effectLst/>
            </p:spPr>
            <p:txBody>
              <a:bodyPr lIns="0" tIns="0" rIns="0" bIns="18000"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lang="ko-KR" altLang="en-US"/>
                </a:pPr>
                <a:endParaRPr kumimoji="0" lang="ko-KR" altLang="en-US" sz="1400" b="1" i="0" u="none" strike="noStrike" kern="0" cap="none" spc="-144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0" name="양쪽 모서리가 둥근 사각형 19"/>
              <p:cNvSpPr/>
              <p:nvPr/>
            </p:nvSpPr>
            <p:spPr>
              <a:xfrm>
                <a:off x="1383187" y="3240289"/>
                <a:ext cx="3328401" cy="392275"/>
              </a:xfrm>
              <a:prstGeom prst="round2SameRect">
                <a:avLst>
                  <a:gd name="adj1" fmla="val 0"/>
                  <a:gd name="adj2" fmla="val 0"/>
                </a:avLst>
              </a:prstGeom>
              <a:noFill/>
              <a:ln w="12700" cap="flat" cmpd="sng" algn="ctr">
                <a:noFill/>
                <a:prstDash val="solid"/>
                <a:miter/>
              </a:ln>
              <a:effectLst/>
            </p:spPr>
            <p:txBody>
              <a:bodyPr lIns="0" tIns="0" rIns="0" bIns="0" anchor="ctr" anchorCtr="0"/>
              <a:lstStyle/>
              <a:p>
                <a:pPr marL="0" marR="0" lvl="0" indent="0" algn="ctr" defTabSz="1330325" eaLnBrk="0" fontAlgn="auto" latinLnBrk="0" hangingPunct="0">
                  <a:lnSpc>
                    <a:spcPct val="70000"/>
                  </a:lnSpc>
                  <a:spcBef>
                    <a:spcPts val="0"/>
                  </a:spcBef>
                  <a:spcAft>
                    <a:spcPct val="6000"/>
                  </a:spcAft>
                  <a:buClr>
                    <a:prstClr val="black">
                      <a:lumMod val="85000"/>
                      <a:lumOff val="15000"/>
                    </a:prstClr>
                  </a:buClr>
                  <a:buSzPct val="100000"/>
                  <a:buFontTx/>
                  <a:buNone/>
                  <a:tabLst/>
                  <a:defRPr lang="ko-KR">
                    <a:latin typeface="+mn-lt"/>
                    <a:ea typeface="+mn-ea"/>
                    <a:cs typeface="+mn-cs"/>
                  </a:defRPr>
                </a:pPr>
                <a:r>
                  <a:rPr kumimoji="0" lang="en-US" altLang="ko-KR" sz="1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+mn-cs"/>
                  </a:rPr>
                  <a:t>Increase of the number of channels</a:t>
                </a:r>
                <a:r>
                  <a:rPr kumimoji="0" lang="en-US" altLang="ko-KR" sz="1400" b="1" i="0" u="none" strike="noStrike" kern="0" cap="none" spc="0" normalizeH="0" baseline="0" noProof="0" dirty="0">
                    <a:ln>
                      <a:noFill/>
                    </a:ln>
                    <a:gradFill>
                      <a:gsLst>
                        <a:gs pos="100000">
                          <a:prstClr val="white"/>
                        </a:gs>
                        <a:gs pos="100000">
                          <a:srgbClr val="FFFFFF">
                            <a:lumMod val="85000"/>
                            <a:alpha val="0"/>
                          </a:srgbClr>
                        </a:gs>
                      </a:gsLst>
                      <a:lin ang="10800000" scaled="0"/>
                    </a:gra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+mn-cs"/>
                  </a:rPr>
                  <a:t/>
                </a:r>
                <a:br>
                  <a:rPr kumimoji="0" lang="en-US" altLang="ko-KR" sz="1400" b="1" i="0" u="none" strike="noStrike" kern="0" cap="none" spc="0" normalizeH="0" baseline="0" noProof="0" dirty="0">
                    <a:ln>
                      <a:noFill/>
                    </a:ln>
                    <a:gradFill>
                      <a:gsLst>
                        <a:gs pos="100000">
                          <a:prstClr val="white"/>
                        </a:gs>
                        <a:gs pos="100000">
                          <a:srgbClr val="FFFFFF">
                            <a:lumMod val="85000"/>
                            <a:alpha val="0"/>
                          </a:srgbClr>
                        </a:gs>
                      </a:gsLst>
                      <a:lin ang="10800000" scaled="0"/>
                    </a:gra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+mn-cs"/>
                  </a:rPr>
                </a:br>
                <a:r>
                  <a:rPr kumimoji="0" lang="en-US" altLang="ko-KR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B6DCF4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+mn-cs"/>
                  </a:rPr>
                  <a:t>(5 channels </a:t>
                </a:r>
                <a:r>
                  <a:rPr kumimoji="0" lang="ko-KR" alt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B6DCF4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+mn-cs"/>
                  </a:rPr>
                  <a:t>→</a:t>
                </a:r>
                <a:r>
                  <a:rPr kumimoji="0" lang="en-US" altLang="ko-KR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B6DCF4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+mn-cs"/>
                  </a:rPr>
                  <a:t>16 channels)</a:t>
                </a:r>
                <a:endParaRPr kumimoji="0" lang="ko-KR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B6DCF4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</p:grpSp>
      <p:grpSp>
        <p:nvGrpSpPr>
          <p:cNvPr id="23" name="그룹 22"/>
          <p:cNvGrpSpPr/>
          <p:nvPr/>
        </p:nvGrpSpPr>
        <p:grpSpPr>
          <a:xfrm flipH="1">
            <a:off x="5087155" y="2093872"/>
            <a:ext cx="5910814" cy="2822262"/>
            <a:chOff x="-56305" y="2194079"/>
            <a:chExt cx="5938641" cy="2840976"/>
          </a:xfrm>
        </p:grpSpPr>
        <p:grpSp>
          <p:nvGrpSpPr>
            <p:cNvPr id="24" name="그룹 23"/>
            <p:cNvGrpSpPr/>
            <p:nvPr/>
          </p:nvGrpSpPr>
          <p:grpSpPr>
            <a:xfrm>
              <a:off x="512992" y="2194079"/>
              <a:ext cx="4792456" cy="383526"/>
              <a:chOff x="570640" y="3229026"/>
              <a:chExt cx="5020774" cy="403538"/>
            </a:xfrm>
          </p:grpSpPr>
          <p:sp>
            <p:nvSpPr>
              <p:cNvPr id="28" name="Freeform 13"/>
              <p:cNvSpPr/>
              <p:nvPr/>
            </p:nvSpPr>
            <p:spPr>
              <a:xfrm>
                <a:off x="570640" y="3229026"/>
                <a:ext cx="5020774" cy="360900"/>
              </a:xfrm>
              <a:prstGeom prst="round2SameRect">
                <a:avLst>
                  <a:gd name="adj1" fmla="val 25697"/>
                  <a:gd name="adj2" fmla="val 0"/>
                </a:avLst>
              </a:prstGeom>
              <a:solidFill>
                <a:srgbClr val="023855"/>
              </a:solidFill>
              <a:ln w="12700" cap="flat" cmpd="sng" algn="ctr">
                <a:noFill/>
                <a:prstDash val="solid"/>
                <a:miter/>
              </a:ln>
              <a:effectLst/>
            </p:spPr>
            <p:txBody>
              <a:bodyPr lIns="0" tIns="0" rIns="0" bIns="18000"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lang="ko-KR" altLang="en-US"/>
                </a:pPr>
                <a:endParaRPr kumimoji="0" lang="ko-KR" altLang="en-US" sz="1400" b="1" i="0" u="none" strike="noStrike" kern="0" cap="none" spc="-144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9" name="양쪽 모서리가 둥근 사각형 28"/>
              <p:cNvSpPr/>
              <p:nvPr/>
            </p:nvSpPr>
            <p:spPr>
              <a:xfrm>
                <a:off x="1051901" y="3240289"/>
                <a:ext cx="4035502" cy="392275"/>
              </a:xfrm>
              <a:prstGeom prst="round2SameRect">
                <a:avLst>
                  <a:gd name="adj1" fmla="val 0"/>
                  <a:gd name="adj2" fmla="val 0"/>
                </a:avLst>
              </a:prstGeom>
              <a:noFill/>
              <a:ln w="12700" cap="flat" cmpd="sng" algn="ctr">
                <a:noFill/>
                <a:prstDash val="solid"/>
                <a:miter/>
              </a:ln>
              <a:effectLst/>
            </p:spPr>
            <p:txBody>
              <a:bodyPr lIns="0" tIns="0" rIns="0" bIns="0" anchor="ctr" anchorCtr="0"/>
              <a:lstStyle/>
              <a:p>
                <a:pPr marL="0" marR="0" lvl="0" indent="0" algn="ctr" defTabSz="1330325" eaLnBrk="0" fontAlgn="auto" latinLnBrk="0" hangingPunct="0">
                  <a:lnSpc>
                    <a:spcPct val="70000"/>
                  </a:lnSpc>
                  <a:spcBef>
                    <a:spcPts val="0"/>
                  </a:spcBef>
                  <a:spcAft>
                    <a:spcPct val="6000"/>
                  </a:spcAft>
                  <a:buClr>
                    <a:prstClr val="black">
                      <a:lumMod val="85000"/>
                      <a:lumOff val="15000"/>
                    </a:prstClr>
                  </a:buClr>
                  <a:buSzPct val="100000"/>
                  <a:buFontTx/>
                  <a:buNone/>
                  <a:tabLst/>
                  <a:defRPr lang="ko-KR">
                    <a:latin typeface="+mn-lt"/>
                    <a:ea typeface="+mn-ea"/>
                    <a:cs typeface="+mn-cs"/>
                  </a:defRPr>
                </a:pPr>
                <a:r>
                  <a:rPr kumimoji="0" lang="en-US" altLang="ko-KR" sz="1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+mn-cs"/>
                  </a:rPr>
                  <a:t>Increase of observation frequency</a:t>
                </a:r>
                <a:r>
                  <a:rPr kumimoji="0" lang="en-US" altLang="ko-KR" sz="1400" b="1" i="0" u="none" strike="noStrike" kern="0" cap="none" spc="0" normalizeH="0" baseline="0" noProof="0" dirty="0">
                    <a:ln>
                      <a:noFill/>
                    </a:ln>
                    <a:gradFill>
                      <a:gsLst>
                        <a:gs pos="100000">
                          <a:prstClr val="white"/>
                        </a:gs>
                        <a:gs pos="100000">
                          <a:srgbClr val="FFFFFF">
                            <a:lumMod val="85000"/>
                            <a:alpha val="0"/>
                          </a:srgbClr>
                        </a:gs>
                      </a:gsLst>
                      <a:lin ang="10800000" scaled="0"/>
                    </a:gra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+mn-cs"/>
                  </a:rPr>
                  <a:t/>
                </a:r>
                <a:br>
                  <a:rPr kumimoji="0" lang="en-US" altLang="ko-KR" sz="1400" b="1" i="0" u="none" strike="noStrike" kern="0" cap="none" spc="0" normalizeH="0" baseline="0" noProof="0" dirty="0">
                    <a:ln>
                      <a:noFill/>
                    </a:ln>
                    <a:gradFill>
                      <a:gsLst>
                        <a:gs pos="100000">
                          <a:prstClr val="white"/>
                        </a:gs>
                        <a:gs pos="100000">
                          <a:srgbClr val="FFFFFF">
                            <a:lumMod val="85000"/>
                            <a:alpha val="0"/>
                          </a:srgbClr>
                        </a:gs>
                      </a:gsLst>
                      <a:lin ang="10800000" scaled="0"/>
                    </a:gra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+mn-cs"/>
                  </a:rPr>
                </a:br>
                <a:r>
                  <a:rPr kumimoji="0" lang="en-US" altLang="ko-KR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B6DCF4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+mn-cs"/>
                  </a:rPr>
                  <a:t>(based on 1 hour)</a:t>
                </a:r>
                <a:endParaRPr kumimoji="0" lang="ko-KR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B6DCF4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-56305" y="4651529"/>
              <a:ext cx="5938641" cy="383526"/>
              <a:chOff x="-25779" y="3229026"/>
              <a:chExt cx="6221563" cy="403538"/>
            </a:xfrm>
          </p:grpSpPr>
          <p:sp>
            <p:nvSpPr>
              <p:cNvPr id="26" name="Freeform 13"/>
              <p:cNvSpPr/>
              <p:nvPr/>
            </p:nvSpPr>
            <p:spPr>
              <a:xfrm>
                <a:off x="570640" y="3229026"/>
                <a:ext cx="5020773" cy="360900"/>
              </a:xfrm>
              <a:prstGeom prst="round2SameRect">
                <a:avLst>
                  <a:gd name="adj1" fmla="val 25697"/>
                  <a:gd name="adj2" fmla="val 0"/>
                </a:avLst>
              </a:prstGeom>
              <a:solidFill>
                <a:srgbClr val="023855"/>
              </a:solidFill>
              <a:ln w="12700" cap="flat" cmpd="sng" algn="ctr">
                <a:noFill/>
                <a:prstDash val="solid"/>
                <a:miter/>
              </a:ln>
              <a:effectLst/>
            </p:spPr>
            <p:txBody>
              <a:bodyPr lIns="0" tIns="0" rIns="0" bIns="18000"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lang="ko-KR" altLang="en-US"/>
                </a:pPr>
                <a:endParaRPr kumimoji="0" lang="ko-KR" altLang="en-US" sz="1400" b="1" i="0" u="none" strike="noStrike" kern="0" cap="none" spc="-144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7" name="양쪽 모서리가 둥근 사각형 26"/>
              <p:cNvSpPr/>
              <p:nvPr/>
            </p:nvSpPr>
            <p:spPr>
              <a:xfrm>
                <a:off x="-25779" y="3240289"/>
                <a:ext cx="6221563" cy="392275"/>
              </a:xfrm>
              <a:prstGeom prst="round2SameRect">
                <a:avLst>
                  <a:gd name="adj1" fmla="val 0"/>
                  <a:gd name="adj2" fmla="val 0"/>
                </a:avLst>
              </a:prstGeom>
              <a:noFill/>
              <a:ln w="12700" cap="flat" cmpd="sng" algn="ctr">
                <a:noFill/>
                <a:prstDash val="solid"/>
                <a:miter/>
              </a:ln>
              <a:effectLst/>
            </p:spPr>
            <p:txBody>
              <a:bodyPr lIns="0" tIns="0" rIns="0" bIns="0" anchor="ctr" anchorCtr="0"/>
              <a:lstStyle/>
              <a:p>
                <a:pPr marL="0" marR="0" lvl="0" indent="0" algn="ctr" defTabSz="1330325" eaLnBrk="0" fontAlgn="auto" latinLnBrk="0" hangingPunct="0">
                  <a:lnSpc>
                    <a:spcPct val="30000"/>
                  </a:lnSpc>
                  <a:spcBef>
                    <a:spcPts val="0"/>
                  </a:spcBef>
                  <a:spcAft>
                    <a:spcPct val="31000"/>
                  </a:spcAft>
                  <a:buClr>
                    <a:prstClr val="black">
                      <a:lumMod val="85000"/>
                      <a:lumOff val="15000"/>
                    </a:prstClr>
                  </a:buClr>
                  <a:buSzPct val="100000"/>
                  <a:buFontTx/>
                  <a:buNone/>
                  <a:tabLst/>
                  <a:defRPr lang="ko-KR">
                    <a:latin typeface="+mn-lt"/>
                    <a:ea typeface="+mn-ea"/>
                    <a:cs typeface="+mn-cs"/>
                  </a:defRPr>
                </a:pPr>
                <a:r>
                  <a:rPr kumimoji="0" lang="en-US" altLang="ko-KR" sz="1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+mn-cs"/>
                  </a:rPr>
                  <a:t>Increase of outpu</a:t>
                </a:r>
                <a:r>
                  <a:rPr kumimoji="0" lang="en-US" altLang="ko-KR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+mn-cs"/>
                  </a:rPr>
                  <a:t>t</a:t>
                </a:r>
              </a:p>
              <a:p>
                <a:pPr marL="0" marR="0" lvl="0" indent="0" algn="ctr" defTabSz="1330325" eaLnBrk="0" fontAlgn="auto" latinLnBrk="0" hangingPunct="0">
                  <a:lnSpc>
                    <a:spcPct val="30000"/>
                  </a:lnSpc>
                  <a:spcBef>
                    <a:spcPts val="0"/>
                  </a:spcBef>
                  <a:spcAft>
                    <a:spcPct val="6000"/>
                  </a:spcAft>
                  <a:buClr>
                    <a:prstClr val="black">
                      <a:lumMod val="85000"/>
                      <a:lumOff val="15000"/>
                    </a:prstClr>
                  </a:buClr>
                  <a:buSzPct val="100000"/>
                  <a:buFontTx/>
                  <a:buNone/>
                  <a:tabLst/>
                  <a:defRPr lang="ko-KR">
                    <a:latin typeface="+mn-lt"/>
                    <a:ea typeface="+mn-ea"/>
                    <a:cs typeface="+mn-cs"/>
                  </a:defRPr>
                </a:pPr>
                <a:r>
                  <a:rPr kumimoji="0" lang="en-US" altLang="ko-KR" sz="1100" b="0" i="0" u="none" strike="noStrike" kern="0" cap="none" spc="-49" normalizeH="0" baseline="0" noProof="0" dirty="0">
                    <a:ln>
                      <a:noFill/>
                    </a:ln>
                    <a:solidFill>
                      <a:srgbClr val="B6DCF4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+mn-cs"/>
                  </a:rPr>
                  <a:t>(16  types</a:t>
                </a:r>
                <a:r>
                  <a:rPr kumimoji="0" lang="ko-KR" altLang="en-US" sz="1100" b="0" i="0" u="none" strike="noStrike" kern="0" cap="none" spc="-49" normalizeH="0" baseline="0" noProof="0" dirty="0">
                    <a:ln>
                      <a:noFill/>
                    </a:ln>
                    <a:solidFill>
                      <a:srgbClr val="B6DCF4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+mn-cs"/>
                  </a:rPr>
                  <a:t>→</a:t>
                </a:r>
                <a:r>
                  <a:rPr kumimoji="0" lang="en-US" altLang="ko-KR" sz="1100" b="0" i="0" u="none" strike="noStrike" kern="0" cap="none" spc="-49" normalizeH="0" baseline="0" noProof="0" dirty="0">
                    <a:ln>
                      <a:noFill/>
                    </a:ln>
                    <a:solidFill>
                      <a:srgbClr val="B6DCF4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+mn-cs"/>
                  </a:rPr>
                  <a:t>52 types+</a:t>
                </a:r>
                <a:r>
                  <a:rPr kumimoji="0" lang="el-GR" altLang="ko-KR" sz="1100" b="0" i="0" u="none" strike="noStrike" kern="0" cap="none" spc="-49" normalizeH="0" baseline="0" noProof="0" dirty="0">
                    <a:ln>
                      <a:noFill/>
                    </a:ln>
                    <a:solidFill>
                      <a:srgbClr val="B6DCF4"/>
                    </a:solidFill>
                    <a:effectLst/>
                    <a:uLnTx/>
                    <a:uFillTx/>
                    <a:latin typeface="+mn-ea"/>
                    <a:ea typeface="맑은 고딕" panose="020B0503020000020004" pitchFamily="50" charset="-127"/>
                    <a:cs typeface="+mn-cs"/>
                  </a:rPr>
                  <a:t>α</a:t>
                </a:r>
                <a:r>
                  <a:rPr kumimoji="0" lang="en-US" altLang="ko-KR" sz="1100" b="0" i="0" u="none" strike="noStrike" kern="0" cap="none" spc="-49" normalizeH="0" baseline="0" noProof="0" dirty="0">
                    <a:ln>
                      <a:noFill/>
                    </a:ln>
                    <a:solidFill>
                      <a:srgbClr val="B6DCF4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+mn-cs"/>
                  </a:rPr>
                  <a:t>,; creation of 8 new types of space weather output)</a:t>
                </a:r>
                <a:endParaRPr kumimoji="0" lang="ko-KR" altLang="en-US" sz="1100" b="0" i="0" u="none" strike="noStrike" kern="0" cap="none" spc="-49" normalizeH="0" baseline="0" noProof="0" dirty="0">
                  <a:ln>
                    <a:noFill/>
                  </a:ln>
                  <a:solidFill>
                    <a:srgbClr val="B6DCF4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</p:grpSp>
      <p:sp>
        <p:nvSpPr>
          <p:cNvPr id="30" name="직사각형 114"/>
          <p:cNvSpPr>
            <a:spLocks noChangeArrowheads="1"/>
          </p:cNvSpPr>
          <p:nvPr/>
        </p:nvSpPr>
        <p:spPr>
          <a:xfrm>
            <a:off x="5666113" y="4884706"/>
            <a:ext cx="2397911" cy="1029970"/>
          </a:xfrm>
          <a:prstGeom prst="rect">
            <a:avLst/>
          </a:prstGeom>
          <a:solidFill>
            <a:srgbClr val="E7EBEF"/>
          </a:solidFill>
          <a:ln>
            <a:noFill/>
          </a:ln>
        </p:spPr>
        <p:txBody>
          <a:bodyPr wrap="none" lIns="0" tIns="0" rIns="0" bIns="0" anchor="ctr"/>
          <a:lstStyle/>
          <a:p>
            <a:pPr algn="ctr" defTabSz="914400" latinLnBrk="1">
              <a:defRPr lang="ko-KR" altLang="en-US"/>
            </a:pPr>
            <a:endParaRPr lang="en-US" altLang="ko-KR" sz="1000" spc="-154">
              <a:solidFill>
                <a:prstClr val="black">
                  <a:lumMod val="85000"/>
                  <a:lumOff val="15000"/>
                </a:prstClr>
              </a:solidFill>
              <a:latin typeface="맑은 고딕" panose="020B0503020000020004" pitchFamily="50" charset="-127"/>
            </a:endParaRPr>
          </a:p>
        </p:txBody>
      </p:sp>
      <p:sp>
        <p:nvSpPr>
          <p:cNvPr id="31" name="직사각형 114"/>
          <p:cNvSpPr>
            <a:spLocks noChangeArrowheads="1"/>
          </p:cNvSpPr>
          <p:nvPr/>
        </p:nvSpPr>
        <p:spPr>
          <a:xfrm flipV="1">
            <a:off x="8053713" y="5907056"/>
            <a:ext cx="2366796" cy="1009332"/>
          </a:xfrm>
          <a:prstGeom prst="round1Rect">
            <a:avLst>
              <a:gd name="adj" fmla="val 7230"/>
            </a:avLst>
          </a:prstGeom>
          <a:solidFill>
            <a:srgbClr val="E7EBEF"/>
          </a:solidFill>
          <a:ln>
            <a:noFill/>
          </a:ln>
        </p:spPr>
        <p:txBody>
          <a:bodyPr wrap="none" lIns="0" tIns="0" rIns="0" bIns="0" anchor="ctr"/>
          <a:lstStyle/>
          <a:p>
            <a:pPr algn="ctr" defTabSz="914400" latinLnBrk="1">
              <a:defRPr lang="ko-KR" altLang="en-US"/>
            </a:pPr>
            <a:endParaRPr lang="en-US" altLang="ko-KR" sz="1000" spc="-154">
              <a:solidFill>
                <a:prstClr val="black">
                  <a:lumMod val="85000"/>
                  <a:lumOff val="15000"/>
                </a:prstClr>
              </a:solidFill>
              <a:latin typeface="맑은 고딕" panose="020B0503020000020004" pitchFamily="50" charset="-127"/>
            </a:endParaRPr>
          </a:p>
        </p:txBody>
      </p:sp>
      <p:cxnSp>
        <p:nvCxnSpPr>
          <p:cNvPr id="32" name="직선 연결선 31"/>
          <p:cNvCxnSpPr/>
          <p:nvPr/>
        </p:nvCxnSpPr>
        <p:spPr>
          <a:xfrm>
            <a:off x="8056897" y="4932013"/>
            <a:ext cx="0" cy="1927225"/>
          </a:xfrm>
          <a:prstGeom prst="line">
            <a:avLst/>
          </a:prstGeom>
          <a:noFill/>
          <a:ln w="9525" cap="rnd" cmpd="sng" algn="ctr">
            <a:solidFill>
              <a:srgbClr val="B3BBC5"/>
            </a:solidFill>
            <a:prstDash val="sysDash"/>
            <a:miter/>
          </a:ln>
          <a:effectLst/>
        </p:spPr>
      </p:cxnSp>
      <p:cxnSp>
        <p:nvCxnSpPr>
          <p:cNvPr id="33" name="직선 연결선 32"/>
          <p:cNvCxnSpPr/>
          <p:nvPr/>
        </p:nvCxnSpPr>
        <p:spPr>
          <a:xfrm flipH="1">
            <a:off x="5704682" y="5908009"/>
            <a:ext cx="4668203" cy="0"/>
          </a:xfrm>
          <a:prstGeom prst="line">
            <a:avLst/>
          </a:prstGeom>
          <a:noFill/>
          <a:ln w="9525" cap="rnd" cmpd="sng" algn="ctr">
            <a:solidFill>
              <a:srgbClr val="B3BBC5"/>
            </a:solidFill>
            <a:prstDash val="sysDash"/>
            <a:miter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8531144" y="6683248"/>
            <a:ext cx="1488364" cy="160812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</p:spPr>
        <p:txBody>
          <a:bodyPr wrap="none" lIns="0" tIns="0" rIns="0" bIns="0" anchor="ctr" anchorCtr="0">
            <a:noAutofit/>
          </a:bodyPr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ct val="6000"/>
              </a:spcAft>
              <a:buClr>
                <a:prstClr val="black">
                  <a:lumMod val="50000"/>
                  <a:lumOff val="50000"/>
                </a:prstClr>
              </a:buClr>
              <a:buSzPct val="90000"/>
              <a:buFontTx/>
              <a:buNone/>
              <a:tabLst/>
              <a:defRPr lang="ko-KR">
                <a:latin typeface="+mn-lt"/>
                <a:ea typeface="+mn-ea"/>
                <a:cs typeface="+mn-cs"/>
              </a:defRPr>
            </a:pPr>
            <a:r>
              <a:rPr kumimoji="0" lang="en-US" altLang="ko-KR" sz="11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Surface information</a:t>
            </a:r>
            <a:endParaRPr kumimoji="0" lang="ko-KR" altLang="en-US" sz="11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583835" y="5652818"/>
            <a:ext cx="1227920" cy="180179"/>
          </a:xfrm>
          <a:prstGeom prst="roundRect">
            <a:avLst>
              <a:gd name="adj" fmla="val 50000"/>
            </a:avLst>
          </a:prstGeom>
          <a:solidFill>
            <a:srgbClr val="DEE3EA"/>
          </a:solidFill>
        </p:spPr>
        <p:txBody>
          <a:bodyPr wrap="none" lIns="0" tIns="0" rIns="0" bIns="0" anchor="ctr" anchorCtr="0">
            <a:noAutofit/>
          </a:bodyPr>
          <a:lstStyle/>
          <a:p>
            <a:pPr algn="ctr" defTabSz="1330325" eaLnBrk="0" hangingPunct="0">
              <a:spcAft>
                <a:spcPct val="6000"/>
              </a:spcAft>
              <a:buSzPct val="100000"/>
              <a:defRPr lang="ko-KR">
                <a:latin typeface="+mn-lt"/>
                <a:ea typeface="+mn-ea"/>
                <a:cs typeface="+mn-cs"/>
              </a:defRPr>
            </a:pPr>
            <a:r>
              <a:rPr lang="en-US" altLang="ko-KR" sz="1100">
                <a:solidFill>
                  <a:prstClr val="black">
                    <a:lumMod val="85000"/>
                    <a:lumOff val="15000"/>
                  </a:prstClr>
                </a:solidFill>
                <a:latin typeface="맑은 고딕" panose="020B0503020000020004" pitchFamily="50" charset="-127"/>
              </a:rPr>
              <a:t>Radiation/Aerosol</a:t>
            </a:r>
            <a:endParaRPr lang="ko-KR" altLang="en-US" sz="1200" b="1">
              <a:solidFill>
                <a:prstClr val="black"/>
              </a:solidFill>
              <a:latin typeface="맑은 고딕" panose="020B0503020000020004" pitchFamily="50" charset="-127"/>
              <a:cs typeface="Arial"/>
            </a:endParaRPr>
          </a:p>
        </p:txBody>
      </p:sp>
      <p:grpSp>
        <p:nvGrpSpPr>
          <p:cNvPr id="36" name="그룹 35"/>
          <p:cNvGrpSpPr/>
          <p:nvPr/>
        </p:nvGrpSpPr>
        <p:grpSpPr>
          <a:xfrm>
            <a:off x="9756999" y="4989163"/>
            <a:ext cx="578253" cy="647701"/>
            <a:chOff x="5589533" y="6262823"/>
            <a:chExt cx="515004" cy="576856"/>
          </a:xfrm>
        </p:grpSpPr>
        <p:sp>
          <p:nvSpPr>
            <p:cNvPr id="37" name="Oval 77"/>
            <p:cNvSpPr>
              <a:spLocks noChangeArrowheads="1"/>
            </p:cNvSpPr>
            <p:nvPr/>
          </p:nvSpPr>
          <p:spPr>
            <a:xfrm>
              <a:off x="5591250" y="6310275"/>
              <a:ext cx="485820" cy="485821"/>
            </a:xfrm>
            <a:prstGeom prst="ellipse">
              <a:avLst/>
            </a:prstGeom>
            <a:noFill/>
            <a:ln w="15875" cap="flat">
              <a:solidFill>
                <a:srgbClr val="647282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/>
            <a:lstStyle/>
            <a:p>
              <a:pPr defTabSz="914400" latinLnBrk="1">
                <a:defRPr lang="ko-KR" altLang="en-US"/>
              </a:pPr>
              <a:endParaRPr lang="ko-KR" altLang="en-US" sz="1800" spc="-149">
                <a:solidFill>
                  <a:prstClr val="black"/>
                </a:solidFill>
                <a:latin typeface="맑은 고딕" panose="020B0503020000020004" pitchFamily="50" charset="-127"/>
              </a:endParaRPr>
            </a:p>
          </p:txBody>
        </p:sp>
        <p:sp>
          <p:nvSpPr>
            <p:cNvPr id="38" name="Oval 78"/>
            <p:cNvSpPr>
              <a:spLocks noChangeArrowheads="1"/>
            </p:cNvSpPr>
            <p:nvPr/>
          </p:nvSpPr>
          <p:spPr>
            <a:xfrm>
              <a:off x="5771501" y="6317142"/>
              <a:ext cx="125318" cy="473804"/>
            </a:xfrm>
            <a:prstGeom prst="ellipse">
              <a:avLst/>
            </a:prstGeom>
            <a:noFill/>
            <a:ln w="15875" cap="flat">
              <a:solidFill>
                <a:srgbClr val="647282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/>
            <a:lstStyle/>
            <a:p>
              <a:pPr defTabSz="914400" latinLnBrk="1">
                <a:defRPr lang="ko-KR" altLang="en-US"/>
              </a:pPr>
              <a:endParaRPr lang="ko-KR" altLang="en-US" sz="1800" spc="-149">
                <a:solidFill>
                  <a:prstClr val="black"/>
                </a:solidFill>
                <a:latin typeface="맑은 고딕" panose="020B0503020000020004" pitchFamily="50" charset="-127"/>
              </a:endParaRPr>
            </a:p>
          </p:txBody>
        </p:sp>
        <p:sp>
          <p:nvSpPr>
            <p:cNvPr id="39" name="Oval 79"/>
            <p:cNvSpPr>
              <a:spLocks noChangeArrowheads="1"/>
            </p:cNvSpPr>
            <p:nvPr/>
          </p:nvSpPr>
          <p:spPr>
            <a:xfrm>
              <a:off x="5675367" y="6317142"/>
              <a:ext cx="317586" cy="473804"/>
            </a:xfrm>
            <a:prstGeom prst="ellipse">
              <a:avLst/>
            </a:prstGeom>
            <a:noFill/>
            <a:ln w="15875" cap="flat">
              <a:solidFill>
                <a:srgbClr val="647282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/>
            <a:lstStyle/>
            <a:p>
              <a:pPr defTabSz="914400" latinLnBrk="1">
                <a:defRPr lang="ko-KR" altLang="en-US"/>
              </a:pPr>
              <a:endParaRPr lang="ko-KR" altLang="en-US" sz="1800" spc="-149">
                <a:solidFill>
                  <a:prstClr val="black"/>
                </a:solidFill>
                <a:latin typeface="맑은 고딕" panose="020B0503020000020004" pitchFamily="50" charset="-127"/>
              </a:endParaRPr>
            </a:p>
          </p:txBody>
        </p:sp>
        <p:sp>
          <p:nvSpPr>
            <p:cNvPr id="40" name="Oval 80"/>
            <p:cNvSpPr>
              <a:spLocks noChangeArrowheads="1"/>
            </p:cNvSpPr>
            <p:nvPr/>
          </p:nvSpPr>
          <p:spPr>
            <a:xfrm>
              <a:off x="5596400" y="6490527"/>
              <a:ext cx="473804" cy="127034"/>
            </a:xfrm>
            <a:prstGeom prst="ellipse">
              <a:avLst/>
            </a:prstGeom>
            <a:noFill/>
            <a:ln w="15875" cap="flat">
              <a:solidFill>
                <a:srgbClr val="647282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/>
            <a:lstStyle/>
            <a:p>
              <a:pPr defTabSz="914400" latinLnBrk="1">
                <a:defRPr lang="ko-KR" altLang="en-US"/>
              </a:pPr>
              <a:endParaRPr lang="ko-KR" altLang="en-US" sz="1800" spc="-149">
                <a:solidFill>
                  <a:prstClr val="black"/>
                </a:solidFill>
                <a:latin typeface="맑은 고딕" panose="020B0503020000020004" pitchFamily="50" charset="-127"/>
              </a:endParaRPr>
            </a:p>
          </p:txBody>
        </p:sp>
        <p:sp>
          <p:nvSpPr>
            <p:cNvPr id="41" name="Oval 81"/>
            <p:cNvSpPr>
              <a:spLocks noChangeArrowheads="1"/>
            </p:cNvSpPr>
            <p:nvPr/>
          </p:nvSpPr>
          <p:spPr>
            <a:xfrm>
              <a:off x="5596400" y="6394392"/>
              <a:ext cx="473804" cy="317586"/>
            </a:xfrm>
            <a:prstGeom prst="ellipse">
              <a:avLst/>
            </a:prstGeom>
            <a:noFill/>
            <a:ln w="15875" cap="flat">
              <a:solidFill>
                <a:srgbClr val="647282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/>
            <a:lstStyle/>
            <a:p>
              <a:pPr defTabSz="914400" latinLnBrk="1">
                <a:defRPr lang="ko-KR" altLang="en-US"/>
              </a:pPr>
              <a:endParaRPr lang="ko-KR" altLang="en-US" sz="1800" spc="-149">
                <a:solidFill>
                  <a:prstClr val="black"/>
                </a:solidFill>
                <a:latin typeface="맑은 고딕" panose="020B0503020000020004" pitchFamily="50" charset="-127"/>
              </a:endParaRPr>
            </a:p>
          </p:txBody>
        </p:sp>
        <p:grpSp>
          <p:nvGrpSpPr>
            <p:cNvPr id="42" name="그룹 41"/>
            <p:cNvGrpSpPr/>
            <p:nvPr/>
          </p:nvGrpSpPr>
          <p:grpSpPr>
            <a:xfrm>
              <a:off x="5589533" y="6267357"/>
              <a:ext cx="496786" cy="572322"/>
              <a:chOff x="5589533" y="6267357"/>
              <a:chExt cx="496786" cy="572322"/>
            </a:xfrm>
            <a:solidFill>
              <a:srgbClr val="8391A1"/>
            </a:solidFill>
          </p:grpSpPr>
          <p:sp>
            <p:nvSpPr>
              <p:cNvPr id="49" name="Freeform 82"/>
              <p:cNvSpPr/>
              <p:nvPr/>
            </p:nvSpPr>
            <p:spPr>
              <a:xfrm>
                <a:off x="6047887" y="6677645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50" name="Freeform 83"/>
              <p:cNvSpPr/>
              <p:nvPr/>
            </p:nvSpPr>
            <p:spPr>
              <a:xfrm>
                <a:off x="6053036" y="6705111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51" name="Freeform 84"/>
              <p:cNvSpPr/>
              <p:nvPr/>
            </p:nvSpPr>
            <p:spPr>
              <a:xfrm>
                <a:off x="6054752" y="6732579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52" name="Freeform 85"/>
              <p:cNvSpPr/>
              <p:nvPr/>
            </p:nvSpPr>
            <p:spPr>
              <a:xfrm>
                <a:off x="6049603" y="6760045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53" name="Freeform 86"/>
              <p:cNvSpPr/>
              <p:nvPr/>
            </p:nvSpPr>
            <p:spPr>
              <a:xfrm>
                <a:off x="6041020" y="6785796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54" name="Freeform 87"/>
              <p:cNvSpPr/>
              <p:nvPr/>
            </p:nvSpPr>
            <p:spPr>
              <a:xfrm>
                <a:off x="6025569" y="6806396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55" name="Freeform 88"/>
              <p:cNvSpPr/>
              <p:nvPr/>
            </p:nvSpPr>
            <p:spPr>
              <a:xfrm>
                <a:off x="6001536" y="6821845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56" name="Freeform 89"/>
              <p:cNvSpPr/>
              <p:nvPr/>
            </p:nvSpPr>
            <p:spPr>
              <a:xfrm>
                <a:off x="5974069" y="6825279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57" name="Freeform 90"/>
              <p:cNvSpPr/>
              <p:nvPr/>
            </p:nvSpPr>
            <p:spPr>
              <a:xfrm>
                <a:off x="5948319" y="6821846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58" name="Freeform 91"/>
              <p:cNvSpPr/>
              <p:nvPr/>
            </p:nvSpPr>
            <p:spPr>
              <a:xfrm>
                <a:off x="5920852" y="6814979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59" name="Freeform 92"/>
              <p:cNvSpPr/>
              <p:nvPr/>
            </p:nvSpPr>
            <p:spPr>
              <a:xfrm>
                <a:off x="5896818" y="6804679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60" name="Freeform 93"/>
              <p:cNvSpPr/>
              <p:nvPr/>
            </p:nvSpPr>
            <p:spPr>
              <a:xfrm>
                <a:off x="5871069" y="6790946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61" name="Freeform 94"/>
              <p:cNvSpPr/>
              <p:nvPr/>
            </p:nvSpPr>
            <p:spPr>
              <a:xfrm>
                <a:off x="5848752" y="6777211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62" name="Freeform 95"/>
              <p:cNvSpPr/>
              <p:nvPr/>
            </p:nvSpPr>
            <p:spPr>
              <a:xfrm>
                <a:off x="5826435" y="6760046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63" name="Freeform 96"/>
              <p:cNvSpPr/>
              <p:nvPr/>
            </p:nvSpPr>
            <p:spPr>
              <a:xfrm>
                <a:off x="5805835" y="6742879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64" name="Freeform 97"/>
              <p:cNvSpPr/>
              <p:nvPr/>
            </p:nvSpPr>
            <p:spPr>
              <a:xfrm>
                <a:off x="5785235" y="6725711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65" name="Freeform 98"/>
              <p:cNvSpPr/>
              <p:nvPr/>
            </p:nvSpPr>
            <p:spPr>
              <a:xfrm>
                <a:off x="5764634" y="6706828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66" name="Freeform 99"/>
              <p:cNvSpPr/>
              <p:nvPr/>
            </p:nvSpPr>
            <p:spPr>
              <a:xfrm>
                <a:off x="5745751" y="6687944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67" name="Freeform 100"/>
              <p:cNvSpPr/>
              <p:nvPr/>
            </p:nvSpPr>
            <p:spPr>
              <a:xfrm>
                <a:off x="5728584" y="6667344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68" name="Freeform 101"/>
              <p:cNvSpPr/>
              <p:nvPr/>
            </p:nvSpPr>
            <p:spPr>
              <a:xfrm>
                <a:off x="5711417" y="6645028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69" name="Freeform 102"/>
              <p:cNvSpPr/>
              <p:nvPr/>
            </p:nvSpPr>
            <p:spPr>
              <a:xfrm>
                <a:off x="5694250" y="6622711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70" name="Freeform 103"/>
              <p:cNvSpPr/>
              <p:nvPr/>
            </p:nvSpPr>
            <p:spPr>
              <a:xfrm>
                <a:off x="5680516" y="6600394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71" name="Freeform 104"/>
              <p:cNvSpPr/>
              <p:nvPr/>
            </p:nvSpPr>
            <p:spPr>
              <a:xfrm>
                <a:off x="5665067" y="6578077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72" name="Freeform 105"/>
              <p:cNvSpPr/>
              <p:nvPr/>
            </p:nvSpPr>
            <p:spPr>
              <a:xfrm>
                <a:off x="5649617" y="6555760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73" name="Freeform 106"/>
              <p:cNvSpPr/>
              <p:nvPr/>
            </p:nvSpPr>
            <p:spPr>
              <a:xfrm>
                <a:off x="5637600" y="6530010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74" name="Freeform 107"/>
              <p:cNvSpPr/>
              <p:nvPr/>
            </p:nvSpPr>
            <p:spPr>
              <a:xfrm>
                <a:off x="5625583" y="6505977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75" name="Freeform 108"/>
              <p:cNvSpPr/>
              <p:nvPr/>
            </p:nvSpPr>
            <p:spPr>
              <a:xfrm>
                <a:off x="5615283" y="6481942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76" name="Freeform 109"/>
              <p:cNvSpPr/>
              <p:nvPr/>
            </p:nvSpPr>
            <p:spPr>
              <a:xfrm>
                <a:off x="5606699" y="6454476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77" name="Freeform 110"/>
              <p:cNvSpPr/>
              <p:nvPr/>
            </p:nvSpPr>
            <p:spPr>
              <a:xfrm>
                <a:off x="5598116" y="6428726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78" name="Freeform 111"/>
              <p:cNvSpPr/>
              <p:nvPr/>
            </p:nvSpPr>
            <p:spPr>
              <a:xfrm>
                <a:off x="5592965" y="6401259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79" name="Freeform 112"/>
              <p:cNvSpPr/>
              <p:nvPr/>
            </p:nvSpPr>
            <p:spPr>
              <a:xfrm>
                <a:off x="5589533" y="6375509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80" name="Freeform 113"/>
              <p:cNvSpPr/>
              <p:nvPr/>
            </p:nvSpPr>
            <p:spPr>
              <a:xfrm>
                <a:off x="5589533" y="6348041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81" name="Freeform 114"/>
              <p:cNvSpPr/>
              <p:nvPr/>
            </p:nvSpPr>
            <p:spPr>
              <a:xfrm>
                <a:off x="5594683" y="6320575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82" name="Freeform 115"/>
              <p:cNvSpPr/>
              <p:nvPr/>
            </p:nvSpPr>
            <p:spPr>
              <a:xfrm>
                <a:off x="5606700" y="6296542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83" name="Freeform 116"/>
              <p:cNvSpPr/>
              <p:nvPr/>
            </p:nvSpPr>
            <p:spPr>
              <a:xfrm>
                <a:off x="5625582" y="6279374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84" name="Freeform 117"/>
              <p:cNvSpPr/>
              <p:nvPr/>
            </p:nvSpPr>
            <p:spPr>
              <a:xfrm>
                <a:off x="5651333" y="6269074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85" name="Freeform 118"/>
              <p:cNvSpPr/>
              <p:nvPr/>
            </p:nvSpPr>
            <p:spPr>
              <a:xfrm>
                <a:off x="5680516" y="6267357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86" name="Freeform 119"/>
              <p:cNvSpPr/>
              <p:nvPr/>
            </p:nvSpPr>
            <p:spPr>
              <a:xfrm>
                <a:off x="5706267" y="6270791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87" name="Freeform 120"/>
              <p:cNvSpPr/>
              <p:nvPr/>
            </p:nvSpPr>
            <p:spPr>
              <a:xfrm>
                <a:off x="5732016" y="6279375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88" name="Freeform 121"/>
              <p:cNvSpPr/>
              <p:nvPr/>
            </p:nvSpPr>
            <p:spPr>
              <a:xfrm>
                <a:off x="5756051" y="6291392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89" name="Freeform 122"/>
              <p:cNvSpPr/>
              <p:nvPr/>
            </p:nvSpPr>
            <p:spPr>
              <a:xfrm>
                <a:off x="5613566" y="6677645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90" name="Freeform 123"/>
              <p:cNvSpPr/>
              <p:nvPr/>
            </p:nvSpPr>
            <p:spPr>
              <a:xfrm>
                <a:off x="5608416" y="6705111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91" name="Freeform 124"/>
              <p:cNvSpPr/>
              <p:nvPr/>
            </p:nvSpPr>
            <p:spPr>
              <a:xfrm>
                <a:off x="5608415" y="6732579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92" name="Freeform 125"/>
              <p:cNvSpPr/>
              <p:nvPr/>
            </p:nvSpPr>
            <p:spPr>
              <a:xfrm>
                <a:off x="5610133" y="6760045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93" name="Freeform 126"/>
              <p:cNvSpPr/>
              <p:nvPr/>
            </p:nvSpPr>
            <p:spPr>
              <a:xfrm>
                <a:off x="5618717" y="6785796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94" name="Freeform 127"/>
              <p:cNvSpPr/>
              <p:nvPr/>
            </p:nvSpPr>
            <p:spPr>
              <a:xfrm>
                <a:off x="5637599" y="6806396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95" name="Freeform 128"/>
              <p:cNvSpPr/>
              <p:nvPr/>
            </p:nvSpPr>
            <p:spPr>
              <a:xfrm>
                <a:off x="5659916" y="6821845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96" name="Freeform 129"/>
              <p:cNvSpPr/>
              <p:nvPr/>
            </p:nvSpPr>
            <p:spPr>
              <a:xfrm>
                <a:off x="5687383" y="6825279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97" name="Freeform 130"/>
              <p:cNvSpPr/>
              <p:nvPr/>
            </p:nvSpPr>
            <p:spPr>
              <a:xfrm>
                <a:off x="5713134" y="6821846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98" name="Freeform 131"/>
              <p:cNvSpPr/>
              <p:nvPr/>
            </p:nvSpPr>
            <p:spPr>
              <a:xfrm>
                <a:off x="5740600" y="6814979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99" name="Freeform 132"/>
              <p:cNvSpPr/>
              <p:nvPr/>
            </p:nvSpPr>
            <p:spPr>
              <a:xfrm>
                <a:off x="5764634" y="6804679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100" name="Freeform 133"/>
              <p:cNvSpPr/>
              <p:nvPr/>
            </p:nvSpPr>
            <p:spPr>
              <a:xfrm>
                <a:off x="5788668" y="6790946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101" name="Freeform 134"/>
              <p:cNvSpPr/>
              <p:nvPr/>
            </p:nvSpPr>
            <p:spPr>
              <a:xfrm>
                <a:off x="5812700" y="6777211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102" name="Freeform 135"/>
              <p:cNvSpPr/>
              <p:nvPr/>
            </p:nvSpPr>
            <p:spPr>
              <a:xfrm>
                <a:off x="5835017" y="6760046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103" name="Freeform 136"/>
              <p:cNvSpPr/>
              <p:nvPr/>
            </p:nvSpPr>
            <p:spPr>
              <a:xfrm>
                <a:off x="5855618" y="6742879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104" name="Freeform 137"/>
              <p:cNvSpPr/>
              <p:nvPr/>
            </p:nvSpPr>
            <p:spPr>
              <a:xfrm>
                <a:off x="5876218" y="6725711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105" name="Freeform 138"/>
              <p:cNvSpPr/>
              <p:nvPr/>
            </p:nvSpPr>
            <p:spPr>
              <a:xfrm>
                <a:off x="5895102" y="6706828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106" name="Freeform 139"/>
              <p:cNvSpPr/>
              <p:nvPr/>
            </p:nvSpPr>
            <p:spPr>
              <a:xfrm>
                <a:off x="5913986" y="6687944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107" name="Freeform 140"/>
              <p:cNvSpPr/>
              <p:nvPr/>
            </p:nvSpPr>
            <p:spPr>
              <a:xfrm>
                <a:off x="5931152" y="6667344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108" name="Freeform 141"/>
              <p:cNvSpPr/>
              <p:nvPr/>
            </p:nvSpPr>
            <p:spPr>
              <a:xfrm>
                <a:off x="5950035" y="6645028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109" name="Freeform 142"/>
              <p:cNvSpPr/>
              <p:nvPr/>
            </p:nvSpPr>
            <p:spPr>
              <a:xfrm>
                <a:off x="5965486" y="6622711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110" name="Freeform 143"/>
              <p:cNvSpPr/>
              <p:nvPr/>
            </p:nvSpPr>
            <p:spPr>
              <a:xfrm>
                <a:off x="5982652" y="6600394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111" name="Freeform 144"/>
              <p:cNvSpPr/>
              <p:nvPr/>
            </p:nvSpPr>
            <p:spPr>
              <a:xfrm>
                <a:off x="5996386" y="6578077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112" name="Freeform 145"/>
              <p:cNvSpPr/>
              <p:nvPr/>
            </p:nvSpPr>
            <p:spPr>
              <a:xfrm>
                <a:off x="6010120" y="6555760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113" name="Freeform 146"/>
              <p:cNvSpPr/>
              <p:nvPr/>
            </p:nvSpPr>
            <p:spPr>
              <a:xfrm>
                <a:off x="6023852" y="6530010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114" name="Freeform 147"/>
              <p:cNvSpPr/>
              <p:nvPr/>
            </p:nvSpPr>
            <p:spPr>
              <a:xfrm>
                <a:off x="6035869" y="6505977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115" name="Freeform 148"/>
              <p:cNvSpPr/>
              <p:nvPr/>
            </p:nvSpPr>
            <p:spPr>
              <a:xfrm>
                <a:off x="6046169" y="6481942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116" name="Freeform 149"/>
              <p:cNvSpPr/>
              <p:nvPr/>
            </p:nvSpPr>
            <p:spPr>
              <a:xfrm>
                <a:off x="6054753" y="6454476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117" name="Freeform 150"/>
              <p:cNvSpPr/>
              <p:nvPr/>
            </p:nvSpPr>
            <p:spPr>
              <a:xfrm>
                <a:off x="6063337" y="6428726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118" name="Freeform 151"/>
              <p:cNvSpPr/>
              <p:nvPr/>
            </p:nvSpPr>
            <p:spPr>
              <a:xfrm>
                <a:off x="6068487" y="6401259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119" name="Freeform 152"/>
              <p:cNvSpPr/>
              <p:nvPr/>
            </p:nvSpPr>
            <p:spPr>
              <a:xfrm>
                <a:off x="6071919" y="6375509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120" name="Freeform 153"/>
              <p:cNvSpPr/>
              <p:nvPr/>
            </p:nvSpPr>
            <p:spPr>
              <a:xfrm>
                <a:off x="6071919" y="6348041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121" name="Freeform 154"/>
              <p:cNvSpPr/>
              <p:nvPr/>
            </p:nvSpPr>
            <p:spPr>
              <a:xfrm>
                <a:off x="6066769" y="6320575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122" name="Freeform 155"/>
              <p:cNvSpPr/>
              <p:nvPr/>
            </p:nvSpPr>
            <p:spPr>
              <a:xfrm>
                <a:off x="6054753" y="6296542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123" name="Freeform 156"/>
              <p:cNvSpPr/>
              <p:nvPr/>
            </p:nvSpPr>
            <p:spPr>
              <a:xfrm>
                <a:off x="6035869" y="6279374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124" name="Freeform 157"/>
              <p:cNvSpPr/>
              <p:nvPr/>
            </p:nvSpPr>
            <p:spPr>
              <a:xfrm>
                <a:off x="6010120" y="6269074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125" name="Freeform 158"/>
              <p:cNvSpPr/>
              <p:nvPr/>
            </p:nvSpPr>
            <p:spPr>
              <a:xfrm>
                <a:off x="5982652" y="6267357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126" name="Freeform 159"/>
              <p:cNvSpPr/>
              <p:nvPr/>
            </p:nvSpPr>
            <p:spPr>
              <a:xfrm>
                <a:off x="5955186" y="6270791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127" name="Freeform 160"/>
              <p:cNvSpPr/>
              <p:nvPr/>
            </p:nvSpPr>
            <p:spPr>
              <a:xfrm>
                <a:off x="5929436" y="6279375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128" name="Freeform 161"/>
              <p:cNvSpPr/>
              <p:nvPr/>
            </p:nvSpPr>
            <p:spPr>
              <a:xfrm>
                <a:off x="5903685" y="6291392"/>
                <a:ext cx="14400" cy="14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/>
              <a:lstStyle/>
              <a:p>
                <a:pPr defTabSz="914400" latinLnBrk="1">
                  <a:defRPr lang="ko-KR" altLang="en-US"/>
                </a:pPr>
                <a:endParaRPr lang="ko-KR" altLang="en-US" sz="1800" spc="-149">
                  <a:solidFill>
                    <a:prstClr val="black"/>
                  </a:solidFill>
                  <a:latin typeface="맑은 고딕" panose="020B0503020000020004" pitchFamily="50" charset="-127"/>
                </a:endParaRPr>
              </a:p>
            </p:txBody>
          </p:sp>
        </p:grpSp>
        <p:sp>
          <p:nvSpPr>
            <p:cNvPr id="43" name="Oval 166"/>
            <p:cNvSpPr>
              <a:spLocks noChangeArrowheads="1"/>
            </p:cNvSpPr>
            <p:nvPr/>
          </p:nvSpPr>
          <p:spPr>
            <a:xfrm>
              <a:off x="6054753" y="6370359"/>
              <a:ext cx="49784" cy="49784"/>
            </a:xfrm>
            <a:prstGeom prst="ellipse">
              <a:avLst/>
            </a:prstGeom>
            <a:solidFill>
              <a:srgbClr val="B6DCF4"/>
            </a:solidFill>
            <a:ln w="15875">
              <a:solidFill>
                <a:srgbClr val="647282"/>
              </a:solidFill>
              <a:round/>
            </a:ln>
          </p:spPr>
          <p:txBody>
            <a:bodyPr vert="horz" wrap="square" lIns="91440" tIns="45720" rIns="91440" bIns="45720" anchor="t" anchorCtr="0"/>
            <a:lstStyle/>
            <a:p>
              <a:pPr defTabSz="914400" latinLnBrk="1">
                <a:defRPr lang="ko-KR" altLang="en-US"/>
              </a:pPr>
              <a:endParaRPr lang="ko-KR" altLang="en-US" sz="1800" spc="-149">
                <a:solidFill>
                  <a:prstClr val="black"/>
                </a:solidFill>
                <a:latin typeface="맑은 고딕" panose="020B0503020000020004" pitchFamily="50" charset="-127"/>
              </a:endParaRPr>
            </a:p>
          </p:txBody>
        </p:sp>
        <p:sp>
          <p:nvSpPr>
            <p:cNvPr id="44" name="Oval 168"/>
            <p:cNvSpPr>
              <a:spLocks noChangeArrowheads="1"/>
            </p:cNvSpPr>
            <p:nvPr/>
          </p:nvSpPr>
          <p:spPr>
            <a:xfrm>
              <a:off x="5745751" y="6528294"/>
              <a:ext cx="49784" cy="49784"/>
            </a:xfrm>
            <a:prstGeom prst="ellipse">
              <a:avLst/>
            </a:prstGeom>
            <a:solidFill>
              <a:srgbClr val="69A018"/>
            </a:solidFill>
            <a:ln w="15875">
              <a:noFill/>
              <a:round/>
            </a:ln>
          </p:spPr>
          <p:txBody>
            <a:bodyPr vert="horz" wrap="square" lIns="91440" tIns="45720" rIns="91440" bIns="45720" anchor="t" anchorCtr="0"/>
            <a:lstStyle/>
            <a:p>
              <a:pPr defTabSz="914400" latinLnBrk="1">
                <a:defRPr lang="ko-KR" altLang="en-US"/>
              </a:pPr>
              <a:endParaRPr lang="ko-KR" altLang="en-US" sz="1800" spc="-149">
                <a:solidFill>
                  <a:prstClr val="black"/>
                </a:solidFill>
                <a:latin typeface="맑은 고딕" panose="020B0503020000020004" pitchFamily="50" charset="-127"/>
              </a:endParaRPr>
            </a:p>
          </p:txBody>
        </p:sp>
        <p:sp>
          <p:nvSpPr>
            <p:cNvPr id="45" name="Oval 170"/>
            <p:cNvSpPr>
              <a:spLocks noChangeArrowheads="1"/>
            </p:cNvSpPr>
            <p:nvPr/>
          </p:nvSpPr>
          <p:spPr>
            <a:xfrm>
              <a:off x="5951752" y="6725712"/>
              <a:ext cx="49784" cy="49784"/>
            </a:xfrm>
            <a:prstGeom prst="ellipse">
              <a:avLst/>
            </a:prstGeom>
            <a:solidFill>
              <a:srgbClr val="155397"/>
            </a:solidFill>
            <a:ln w="12700">
              <a:noFill/>
              <a:round/>
            </a:ln>
          </p:spPr>
          <p:txBody>
            <a:bodyPr vert="horz" wrap="square" lIns="91440" tIns="45720" rIns="91440" bIns="45720" anchor="t" anchorCtr="0"/>
            <a:lstStyle/>
            <a:p>
              <a:pPr defTabSz="914400" latinLnBrk="1">
                <a:defRPr lang="ko-KR" altLang="en-US"/>
              </a:pPr>
              <a:endParaRPr lang="ko-KR" altLang="en-US" sz="1800" spc="-149">
                <a:solidFill>
                  <a:prstClr val="black"/>
                </a:solidFill>
                <a:latin typeface="맑은 고딕" panose="020B0503020000020004" pitchFamily="50" charset="-127"/>
              </a:endParaRPr>
            </a:p>
          </p:txBody>
        </p:sp>
        <p:sp>
          <p:nvSpPr>
            <p:cNvPr id="46" name="Oval 170"/>
            <p:cNvSpPr>
              <a:spLocks noChangeArrowheads="1"/>
            </p:cNvSpPr>
            <p:nvPr/>
          </p:nvSpPr>
          <p:spPr>
            <a:xfrm>
              <a:off x="5605695" y="6262823"/>
              <a:ext cx="49784" cy="49784"/>
            </a:xfrm>
            <a:prstGeom prst="ellipse">
              <a:avLst/>
            </a:prstGeom>
            <a:solidFill>
              <a:srgbClr val="155397"/>
            </a:solidFill>
            <a:ln w="12700">
              <a:noFill/>
              <a:round/>
            </a:ln>
          </p:spPr>
          <p:txBody>
            <a:bodyPr vert="horz" wrap="square" lIns="91440" tIns="45720" rIns="91440" bIns="45720" anchor="t" anchorCtr="0"/>
            <a:lstStyle/>
            <a:p>
              <a:pPr defTabSz="914400" latinLnBrk="1">
                <a:defRPr lang="ko-KR" altLang="en-US"/>
              </a:pPr>
              <a:endParaRPr lang="ko-KR" altLang="en-US" sz="1800" spc="-149">
                <a:solidFill>
                  <a:prstClr val="black"/>
                </a:solidFill>
                <a:latin typeface="맑은 고딕" panose="020B0503020000020004" pitchFamily="50" charset="-127"/>
              </a:endParaRPr>
            </a:p>
          </p:txBody>
        </p:sp>
        <p:sp>
          <p:nvSpPr>
            <p:cNvPr id="47" name="Oval 169"/>
            <p:cNvSpPr>
              <a:spLocks noChangeArrowheads="1"/>
            </p:cNvSpPr>
            <p:nvPr/>
          </p:nvSpPr>
          <p:spPr>
            <a:xfrm>
              <a:off x="5590469" y="6717590"/>
              <a:ext cx="49784" cy="49784"/>
            </a:xfrm>
            <a:prstGeom prst="ellipse">
              <a:avLst/>
            </a:prstGeom>
            <a:solidFill>
              <a:srgbClr val="69A018"/>
            </a:solidFill>
            <a:ln w="15875">
              <a:solidFill>
                <a:srgbClr val="647282"/>
              </a:solidFill>
              <a:round/>
            </a:ln>
          </p:spPr>
          <p:txBody>
            <a:bodyPr vert="horz" wrap="square" lIns="91440" tIns="45720" rIns="91440" bIns="45720" anchor="t" anchorCtr="0"/>
            <a:lstStyle/>
            <a:p>
              <a:pPr defTabSz="914400" latinLnBrk="1">
                <a:defRPr lang="ko-KR" altLang="en-US"/>
              </a:pPr>
              <a:endParaRPr lang="ko-KR" altLang="en-US" sz="1800" spc="-149">
                <a:solidFill>
                  <a:prstClr val="black"/>
                </a:solidFill>
                <a:latin typeface="맑은 고딕" panose="020B0503020000020004" pitchFamily="50" charset="-127"/>
              </a:endParaRPr>
            </a:p>
          </p:txBody>
        </p:sp>
        <p:sp>
          <p:nvSpPr>
            <p:cNvPr id="48" name="Oval 166"/>
            <p:cNvSpPr>
              <a:spLocks noChangeArrowheads="1"/>
            </p:cNvSpPr>
            <p:nvPr/>
          </p:nvSpPr>
          <p:spPr>
            <a:xfrm>
              <a:off x="5896513" y="6336345"/>
              <a:ext cx="49784" cy="49784"/>
            </a:xfrm>
            <a:prstGeom prst="ellipse">
              <a:avLst/>
            </a:prstGeom>
            <a:solidFill>
              <a:srgbClr val="B6DCF4"/>
            </a:solidFill>
            <a:ln w="15875">
              <a:solidFill>
                <a:srgbClr val="647282"/>
              </a:solidFill>
              <a:round/>
            </a:ln>
          </p:spPr>
          <p:txBody>
            <a:bodyPr vert="horz" wrap="square" lIns="91440" tIns="45720" rIns="91440" bIns="45720" anchor="t" anchorCtr="0"/>
            <a:lstStyle/>
            <a:p>
              <a:pPr defTabSz="914400" latinLnBrk="1">
                <a:defRPr lang="ko-KR" altLang="en-US"/>
              </a:pPr>
              <a:endParaRPr lang="ko-KR" altLang="en-US" sz="1800" spc="-149">
                <a:solidFill>
                  <a:prstClr val="black"/>
                </a:solidFill>
                <a:latin typeface="맑은 고딕" panose="020B0503020000020004" pitchFamily="50" charset="-127"/>
              </a:endParaRPr>
            </a:p>
          </p:txBody>
        </p:sp>
      </p:grpSp>
      <p:grpSp>
        <p:nvGrpSpPr>
          <p:cNvPr id="129" name="그룹 128"/>
          <p:cNvGrpSpPr/>
          <p:nvPr/>
        </p:nvGrpSpPr>
        <p:grpSpPr>
          <a:xfrm flipV="1">
            <a:off x="8533678" y="5330670"/>
            <a:ext cx="1074903" cy="157381"/>
            <a:chOff x="2198898" y="5687899"/>
            <a:chExt cx="1794303" cy="232050"/>
          </a:xfrm>
        </p:grpSpPr>
        <p:sp>
          <p:nvSpPr>
            <p:cNvPr id="130" name="왼쪽 화살표 129"/>
            <p:cNvSpPr/>
            <p:nvPr/>
          </p:nvSpPr>
          <p:spPr>
            <a:xfrm flipH="1">
              <a:off x="2198898" y="5687899"/>
              <a:ext cx="1794303" cy="232050"/>
            </a:xfrm>
            <a:prstGeom prst="leftArrow">
              <a:avLst>
                <a:gd name="adj1" fmla="val 50000"/>
                <a:gd name="adj2" fmla="val 53079"/>
              </a:avLst>
            </a:prstGeom>
            <a:gradFill>
              <a:gsLst>
                <a:gs pos="77000">
                  <a:srgbClr val="BBDA8B"/>
                </a:gs>
                <a:gs pos="13000">
                  <a:sysClr val="window" lastClr="FFFFFF"/>
                </a:gs>
              </a:gsLst>
              <a:lin ang="10800000" scaled="1"/>
            </a:gradFill>
            <a:ln w="22225" cap="flat" cmpd="sng" algn="ctr">
              <a:noFill/>
              <a:prstDash val="solid"/>
              <a:miter/>
            </a:ln>
            <a:effectLst>
              <a:outerShdw dist="25400" algn="l" rotWithShape="0">
                <a:sysClr val="window" lastClr="FFFFFF"/>
              </a:outerShdw>
            </a:effectLst>
          </p:spPr>
          <p:txBody>
            <a:bodyPr rIns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ko-KR" altLang="en-US"/>
              </a:pPr>
              <a:endParaRPr kumimoji="0" lang="ko-KR" altLang="en-US" sz="1400" b="1" i="0" u="none" strike="noStrike" kern="0" cap="none" spc="-144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cxnSp>
          <p:nvCxnSpPr>
            <p:cNvPr id="131" name="직선 화살표 연결선 130"/>
            <p:cNvCxnSpPr/>
            <p:nvPr/>
          </p:nvCxnSpPr>
          <p:spPr>
            <a:xfrm flipH="1">
              <a:off x="2233547" y="5803921"/>
              <a:ext cx="1713556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" lastClr="FFFFFF"/>
              </a:solidFill>
              <a:prstDash val="solid"/>
              <a:miter/>
              <a:headEnd type="triangle" w="sm" len="sm"/>
            </a:ln>
            <a:effectLst/>
          </p:spPr>
        </p:cxnSp>
      </p:grpSp>
      <p:grpSp>
        <p:nvGrpSpPr>
          <p:cNvPr id="132" name="그룹 131"/>
          <p:cNvGrpSpPr/>
          <p:nvPr/>
        </p:nvGrpSpPr>
        <p:grpSpPr>
          <a:xfrm>
            <a:off x="8171084" y="5173839"/>
            <a:ext cx="392167" cy="435814"/>
            <a:chOff x="5820792" y="6199713"/>
            <a:chExt cx="392167" cy="435814"/>
          </a:xfrm>
        </p:grpSpPr>
        <p:sp>
          <p:nvSpPr>
            <p:cNvPr id="133" name="타원 132"/>
            <p:cNvSpPr/>
            <p:nvPr/>
          </p:nvSpPr>
          <p:spPr>
            <a:xfrm>
              <a:off x="5826963" y="6236033"/>
              <a:ext cx="362409" cy="362409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ko-KR" altLang="en-US"/>
              </a:pPr>
              <a:endParaRPr kumimoji="0" lang="ko-KR" altLang="en-US" sz="1800" b="0" i="0" u="none" strike="noStrike" kern="0" cap="none" spc="-149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grpSp>
          <p:nvGrpSpPr>
            <p:cNvPr id="134" name="그룹 133"/>
            <p:cNvGrpSpPr/>
            <p:nvPr/>
          </p:nvGrpSpPr>
          <p:grpSpPr>
            <a:xfrm>
              <a:off x="5820792" y="6199713"/>
              <a:ext cx="392167" cy="435814"/>
              <a:chOff x="5589533" y="6267357"/>
              <a:chExt cx="515004" cy="572322"/>
            </a:xfrm>
          </p:grpSpPr>
          <p:sp>
            <p:nvSpPr>
              <p:cNvPr id="135" name="Oval 77"/>
              <p:cNvSpPr>
                <a:spLocks noChangeArrowheads="1"/>
              </p:cNvSpPr>
              <p:nvPr/>
            </p:nvSpPr>
            <p:spPr>
              <a:xfrm>
                <a:off x="5591250" y="6310275"/>
                <a:ext cx="485820" cy="485821"/>
              </a:xfrm>
              <a:prstGeom prst="ellipse">
                <a:avLst/>
              </a:prstGeom>
              <a:noFill/>
              <a:ln w="15875" cap="flat">
                <a:solidFill>
                  <a:srgbClr val="64728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/>
              <a:lstStyle/>
              <a:p>
                <a:pPr marL="0" marR="0" lvl="0" indent="0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lang="ko-KR" altLang="en-US"/>
                </a:pPr>
                <a:endParaRPr kumimoji="0" lang="ko-KR" altLang="en-US" sz="1800" b="0" i="0" u="none" strike="noStrike" kern="0" cap="none" spc="-149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136" name="Oval 78"/>
              <p:cNvSpPr>
                <a:spLocks noChangeArrowheads="1"/>
              </p:cNvSpPr>
              <p:nvPr/>
            </p:nvSpPr>
            <p:spPr>
              <a:xfrm>
                <a:off x="5771501" y="6317142"/>
                <a:ext cx="125318" cy="473804"/>
              </a:xfrm>
              <a:prstGeom prst="ellipse">
                <a:avLst/>
              </a:prstGeom>
              <a:noFill/>
              <a:ln w="15875" cap="flat">
                <a:solidFill>
                  <a:srgbClr val="64728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/>
              <a:lstStyle/>
              <a:p>
                <a:pPr marL="0" marR="0" lvl="0" indent="0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lang="ko-KR" altLang="en-US"/>
                </a:pPr>
                <a:endParaRPr kumimoji="0" lang="ko-KR" altLang="en-US" sz="1800" b="0" i="0" u="none" strike="noStrike" kern="0" cap="none" spc="-149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137" name="Oval 79"/>
              <p:cNvSpPr>
                <a:spLocks noChangeArrowheads="1"/>
              </p:cNvSpPr>
              <p:nvPr/>
            </p:nvSpPr>
            <p:spPr>
              <a:xfrm>
                <a:off x="5675367" y="6317142"/>
                <a:ext cx="317586" cy="473804"/>
              </a:xfrm>
              <a:prstGeom prst="ellipse">
                <a:avLst/>
              </a:prstGeom>
              <a:noFill/>
              <a:ln w="15875" cap="flat">
                <a:solidFill>
                  <a:srgbClr val="64728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/>
              <a:lstStyle/>
              <a:p>
                <a:pPr marL="0" marR="0" lvl="0" indent="0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lang="ko-KR" altLang="en-US"/>
                </a:pPr>
                <a:endParaRPr kumimoji="0" lang="ko-KR" altLang="en-US" sz="1800" b="0" i="0" u="none" strike="noStrike" kern="0" cap="none" spc="-149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138" name="Oval 80"/>
              <p:cNvSpPr>
                <a:spLocks noChangeArrowheads="1"/>
              </p:cNvSpPr>
              <p:nvPr/>
            </p:nvSpPr>
            <p:spPr>
              <a:xfrm>
                <a:off x="5596400" y="6490527"/>
                <a:ext cx="473804" cy="127034"/>
              </a:xfrm>
              <a:prstGeom prst="ellipse">
                <a:avLst/>
              </a:prstGeom>
              <a:noFill/>
              <a:ln w="15875" cap="flat">
                <a:solidFill>
                  <a:srgbClr val="64728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/>
              <a:lstStyle/>
              <a:p>
                <a:pPr marL="0" marR="0" lvl="0" indent="0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lang="ko-KR" altLang="en-US"/>
                </a:pPr>
                <a:endParaRPr kumimoji="0" lang="ko-KR" altLang="en-US" sz="1800" b="0" i="0" u="none" strike="noStrike" kern="0" cap="none" spc="-149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139" name="Oval 81"/>
              <p:cNvSpPr>
                <a:spLocks noChangeArrowheads="1"/>
              </p:cNvSpPr>
              <p:nvPr/>
            </p:nvSpPr>
            <p:spPr>
              <a:xfrm>
                <a:off x="5596400" y="6394392"/>
                <a:ext cx="473804" cy="317586"/>
              </a:xfrm>
              <a:prstGeom prst="ellipse">
                <a:avLst/>
              </a:prstGeom>
              <a:noFill/>
              <a:ln w="15875" cap="flat">
                <a:solidFill>
                  <a:srgbClr val="64728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/>
              <a:lstStyle/>
              <a:p>
                <a:pPr marL="0" marR="0" lvl="0" indent="0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lang="ko-KR" altLang="en-US"/>
                </a:pPr>
                <a:endParaRPr kumimoji="0" lang="ko-KR" altLang="en-US" sz="1800" b="0" i="0" u="none" strike="noStrike" kern="0" cap="none" spc="-149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</a:endParaRPr>
              </a:p>
            </p:txBody>
          </p:sp>
          <p:grpSp>
            <p:nvGrpSpPr>
              <p:cNvPr id="140" name="그룹 139"/>
              <p:cNvGrpSpPr/>
              <p:nvPr/>
            </p:nvGrpSpPr>
            <p:grpSpPr>
              <a:xfrm>
                <a:off x="5589533" y="6267357"/>
                <a:ext cx="496786" cy="572322"/>
                <a:chOff x="5589533" y="6267357"/>
                <a:chExt cx="496786" cy="572322"/>
              </a:xfrm>
              <a:solidFill>
                <a:srgbClr val="8391A1"/>
              </a:solidFill>
            </p:grpSpPr>
            <p:sp>
              <p:nvSpPr>
                <p:cNvPr id="144" name="Freeform 82"/>
                <p:cNvSpPr/>
                <p:nvPr/>
              </p:nvSpPr>
              <p:spPr>
                <a:xfrm>
                  <a:off x="6047887" y="6677645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145" name="Freeform 83"/>
                <p:cNvSpPr/>
                <p:nvPr/>
              </p:nvSpPr>
              <p:spPr>
                <a:xfrm>
                  <a:off x="6053036" y="6705111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146" name="Freeform 84"/>
                <p:cNvSpPr/>
                <p:nvPr/>
              </p:nvSpPr>
              <p:spPr>
                <a:xfrm>
                  <a:off x="6054752" y="6732579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147" name="Freeform 85"/>
                <p:cNvSpPr/>
                <p:nvPr/>
              </p:nvSpPr>
              <p:spPr>
                <a:xfrm>
                  <a:off x="6049603" y="6760045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148" name="Freeform 86"/>
                <p:cNvSpPr/>
                <p:nvPr/>
              </p:nvSpPr>
              <p:spPr>
                <a:xfrm>
                  <a:off x="6041020" y="6785796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149" name="Freeform 87"/>
                <p:cNvSpPr/>
                <p:nvPr/>
              </p:nvSpPr>
              <p:spPr>
                <a:xfrm>
                  <a:off x="6025569" y="6806396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150" name="Freeform 88"/>
                <p:cNvSpPr/>
                <p:nvPr/>
              </p:nvSpPr>
              <p:spPr>
                <a:xfrm>
                  <a:off x="6001536" y="6821845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151" name="Freeform 89"/>
                <p:cNvSpPr/>
                <p:nvPr/>
              </p:nvSpPr>
              <p:spPr>
                <a:xfrm>
                  <a:off x="5974069" y="6825279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152" name="Freeform 90"/>
                <p:cNvSpPr/>
                <p:nvPr/>
              </p:nvSpPr>
              <p:spPr>
                <a:xfrm>
                  <a:off x="5948319" y="6821846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153" name="Freeform 91"/>
                <p:cNvSpPr/>
                <p:nvPr/>
              </p:nvSpPr>
              <p:spPr>
                <a:xfrm>
                  <a:off x="5920852" y="6814979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154" name="Freeform 92"/>
                <p:cNvSpPr/>
                <p:nvPr/>
              </p:nvSpPr>
              <p:spPr>
                <a:xfrm>
                  <a:off x="5896818" y="6804679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155" name="Freeform 93"/>
                <p:cNvSpPr/>
                <p:nvPr/>
              </p:nvSpPr>
              <p:spPr>
                <a:xfrm>
                  <a:off x="5871069" y="6790946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156" name="Freeform 94"/>
                <p:cNvSpPr/>
                <p:nvPr/>
              </p:nvSpPr>
              <p:spPr>
                <a:xfrm>
                  <a:off x="5848752" y="6777211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157" name="Freeform 95"/>
                <p:cNvSpPr/>
                <p:nvPr/>
              </p:nvSpPr>
              <p:spPr>
                <a:xfrm>
                  <a:off x="5826435" y="6760046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158" name="Freeform 96"/>
                <p:cNvSpPr/>
                <p:nvPr/>
              </p:nvSpPr>
              <p:spPr>
                <a:xfrm>
                  <a:off x="5805835" y="6742879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159" name="Freeform 97"/>
                <p:cNvSpPr/>
                <p:nvPr/>
              </p:nvSpPr>
              <p:spPr>
                <a:xfrm>
                  <a:off x="5785235" y="6725711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160" name="Freeform 98"/>
                <p:cNvSpPr/>
                <p:nvPr/>
              </p:nvSpPr>
              <p:spPr>
                <a:xfrm>
                  <a:off x="5764634" y="6706828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161" name="Freeform 99"/>
                <p:cNvSpPr/>
                <p:nvPr/>
              </p:nvSpPr>
              <p:spPr>
                <a:xfrm>
                  <a:off x="5745751" y="6687944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162" name="Freeform 100"/>
                <p:cNvSpPr/>
                <p:nvPr/>
              </p:nvSpPr>
              <p:spPr>
                <a:xfrm>
                  <a:off x="5728584" y="6667344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163" name="Freeform 101"/>
                <p:cNvSpPr/>
                <p:nvPr/>
              </p:nvSpPr>
              <p:spPr>
                <a:xfrm>
                  <a:off x="5711417" y="6645028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164" name="Freeform 102"/>
                <p:cNvSpPr/>
                <p:nvPr/>
              </p:nvSpPr>
              <p:spPr>
                <a:xfrm>
                  <a:off x="5694250" y="6622711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165" name="Freeform 103"/>
                <p:cNvSpPr/>
                <p:nvPr/>
              </p:nvSpPr>
              <p:spPr>
                <a:xfrm>
                  <a:off x="5680516" y="6600394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166" name="Freeform 104"/>
                <p:cNvSpPr/>
                <p:nvPr/>
              </p:nvSpPr>
              <p:spPr>
                <a:xfrm>
                  <a:off x="5665067" y="6578077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167" name="Freeform 105"/>
                <p:cNvSpPr/>
                <p:nvPr/>
              </p:nvSpPr>
              <p:spPr>
                <a:xfrm>
                  <a:off x="5649617" y="6555760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168" name="Freeform 106"/>
                <p:cNvSpPr/>
                <p:nvPr/>
              </p:nvSpPr>
              <p:spPr>
                <a:xfrm>
                  <a:off x="5637600" y="6530010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169" name="Freeform 107"/>
                <p:cNvSpPr/>
                <p:nvPr/>
              </p:nvSpPr>
              <p:spPr>
                <a:xfrm>
                  <a:off x="5625583" y="6505977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170" name="Freeform 108"/>
                <p:cNvSpPr/>
                <p:nvPr/>
              </p:nvSpPr>
              <p:spPr>
                <a:xfrm>
                  <a:off x="5615283" y="6481942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171" name="Freeform 109"/>
                <p:cNvSpPr/>
                <p:nvPr/>
              </p:nvSpPr>
              <p:spPr>
                <a:xfrm>
                  <a:off x="5606699" y="6454476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172" name="Freeform 110"/>
                <p:cNvSpPr/>
                <p:nvPr/>
              </p:nvSpPr>
              <p:spPr>
                <a:xfrm>
                  <a:off x="5598116" y="6428726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173" name="Freeform 111"/>
                <p:cNvSpPr/>
                <p:nvPr/>
              </p:nvSpPr>
              <p:spPr>
                <a:xfrm>
                  <a:off x="5592965" y="6401259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174" name="Freeform 112"/>
                <p:cNvSpPr/>
                <p:nvPr/>
              </p:nvSpPr>
              <p:spPr>
                <a:xfrm>
                  <a:off x="5589533" y="6375509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175" name="Freeform 113"/>
                <p:cNvSpPr/>
                <p:nvPr/>
              </p:nvSpPr>
              <p:spPr>
                <a:xfrm>
                  <a:off x="5589533" y="6348041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176" name="Freeform 114"/>
                <p:cNvSpPr/>
                <p:nvPr/>
              </p:nvSpPr>
              <p:spPr>
                <a:xfrm>
                  <a:off x="5594683" y="6320575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177" name="Freeform 115"/>
                <p:cNvSpPr/>
                <p:nvPr/>
              </p:nvSpPr>
              <p:spPr>
                <a:xfrm>
                  <a:off x="5606700" y="6296542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178" name="Freeform 116"/>
                <p:cNvSpPr/>
                <p:nvPr/>
              </p:nvSpPr>
              <p:spPr>
                <a:xfrm>
                  <a:off x="5625582" y="6279374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179" name="Freeform 117"/>
                <p:cNvSpPr/>
                <p:nvPr/>
              </p:nvSpPr>
              <p:spPr>
                <a:xfrm>
                  <a:off x="5651333" y="6269074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180" name="Freeform 118"/>
                <p:cNvSpPr/>
                <p:nvPr/>
              </p:nvSpPr>
              <p:spPr>
                <a:xfrm>
                  <a:off x="5680516" y="6267357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181" name="Freeform 119"/>
                <p:cNvSpPr/>
                <p:nvPr/>
              </p:nvSpPr>
              <p:spPr>
                <a:xfrm>
                  <a:off x="5706267" y="6270791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182" name="Freeform 120"/>
                <p:cNvSpPr/>
                <p:nvPr/>
              </p:nvSpPr>
              <p:spPr>
                <a:xfrm>
                  <a:off x="5732016" y="6279375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183" name="Freeform 121"/>
                <p:cNvSpPr/>
                <p:nvPr/>
              </p:nvSpPr>
              <p:spPr>
                <a:xfrm>
                  <a:off x="5756051" y="6291392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184" name="Freeform 122"/>
                <p:cNvSpPr/>
                <p:nvPr/>
              </p:nvSpPr>
              <p:spPr>
                <a:xfrm>
                  <a:off x="5613566" y="6677645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185" name="Freeform 123"/>
                <p:cNvSpPr/>
                <p:nvPr/>
              </p:nvSpPr>
              <p:spPr>
                <a:xfrm>
                  <a:off x="5608416" y="6705111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186" name="Freeform 124"/>
                <p:cNvSpPr/>
                <p:nvPr/>
              </p:nvSpPr>
              <p:spPr>
                <a:xfrm>
                  <a:off x="5608415" y="6732579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187" name="Freeform 125"/>
                <p:cNvSpPr/>
                <p:nvPr/>
              </p:nvSpPr>
              <p:spPr>
                <a:xfrm>
                  <a:off x="5610133" y="6760045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188" name="Freeform 126"/>
                <p:cNvSpPr/>
                <p:nvPr/>
              </p:nvSpPr>
              <p:spPr>
                <a:xfrm>
                  <a:off x="5618717" y="6785796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189" name="Freeform 127"/>
                <p:cNvSpPr/>
                <p:nvPr/>
              </p:nvSpPr>
              <p:spPr>
                <a:xfrm>
                  <a:off x="5637599" y="6806396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190" name="Freeform 128"/>
                <p:cNvSpPr/>
                <p:nvPr/>
              </p:nvSpPr>
              <p:spPr>
                <a:xfrm>
                  <a:off x="5659916" y="6821845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191" name="Freeform 129"/>
                <p:cNvSpPr/>
                <p:nvPr/>
              </p:nvSpPr>
              <p:spPr>
                <a:xfrm>
                  <a:off x="5687383" y="6825279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192" name="Freeform 130"/>
                <p:cNvSpPr/>
                <p:nvPr/>
              </p:nvSpPr>
              <p:spPr>
                <a:xfrm>
                  <a:off x="5713134" y="6821846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193" name="Freeform 131"/>
                <p:cNvSpPr/>
                <p:nvPr/>
              </p:nvSpPr>
              <p:spPr>
                <a:xfrm>
                  <a:off x="5740600" y="6814979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194" name="Freeform 132"/>
                <p:cNvSpPr/>
                <p:nvPr/>
              </p:nvSpPr>
              <p:spPr>
                <a:xfrm>
                  <a:off x="5764634" y="6804679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195" name="Freeform 133"/>
                <p:cNvSpPr/>
                <p:nvPr/>
              </p:nvSpPr>
              <p:spPr>
                <a:xfrm>
                  <a:off x="5788668" y="6790946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196" name="Freeform 134"/>
                <p:cNvSpPr/>
                <p:nvPr/>
              </p:nvSpPr>
              <p:spPr>
                <a:xfrm>
                  <a:off x="5812700" y="6777211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197" name="Freeform 135"/>
                <p:cNvSpPr/>
                <p:nvPr/>
              </p:nvSpPr>
              <p:spPr>
                <a:xfrm>
                  <a:off x="5835017" y="6760046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198" name="Freeform 136"/>
                <p:cNvSpPr/>
                <p:nvPr/>
              </p:nvSpPr>
              <p:spPr>
                <a:xfrm>
                  <a:off x="5855618" y="6742879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199" name="Freeform 137"/>
                <p:cNvSpPr/>
                <p:nvPr/>
              </p:nvSpPr>
              <p:spPr>
                <a:xfrm>
                  <a:off x="5876218" y="6725711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200" name="Freeform 138"/>
                <p:cNvSpPr/>
                <p:nvPr/>
              </p:nvSpPr>
              <p:spPr>
                <a:xfrm>
                  <a:off x="5895102" y="6706828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201" name="Freeform 139"/>
                <p:cNvSpPr/>
                <p:nvPr/>
              </p:nvSpPr>
              <p:spPr>
                <a:xfrm>
                  <a:off x="5913986" y="6687944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202" name="Freeform 140"/>
                <p:cNvSpPr/>
                <p:nvPr/>
              </p:nvSpPr>
              <p:spPr>
                <a:xfrm>
                  <a:off x="5931152" y="6667344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203" name="Freeform 141"/>
                <p:cNvSpPr/>
                <p:nvPr/>
              </p:nvSpPr>
              <p:spPr>
                <a:xfrm>
                  <a:off x="5950035" y="6645028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204" name="Freeform 142"/>
                <p:cNvSpPr/>
                <p:nvPr/>
              </p:nvSpPr>
              <p:spPr>
                <a:xfrm>
                  <a:off x="5965486" y="6622711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205" name="Freeform 143"/>
                <p:cNvSpPr/>
                <p:nvPr/>
              </p:nvSpPr>
              <p:spPr>
                <a:xfrm>
                  <a:off x="5982652" y="6600394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206" name="Freeform 144"/>
                <p:cNvSpPr/>
                <p:nvPr/>
              </p:nvSpPr>
              <p:spPr>
                <a:xfrm>
                  <a:off x="5996386" y="6578077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207" name="Freeform 145"/>
                <p:cNvSpPr/>
                <p:nvPr/>
              </p:nvSpPr>
              <p:spPr>
                <a:xfrm>
                  <a:off x="6010120" y="6555760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208" name="Freeform 146"/>
                <p:cNvSpPr/>
                <p:nvPr/>
              </p:nvSpPr>
              <p:spPr>
                <a:xfrm>
                  <a:off x="6023852" y="6530010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209" name="Freeform 147"/>
                <p:cNvSpPr/>
                <p:nvPr/>
              </p:nvSpPr>
              <p:spPr>
                <a:xfrm>
                  <a:off x="6035869" y="6505977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210" name="Freeform 148"/>
                <p:cNvSpPr/>
                <p:nvPr/>
              </p:nvSpPr>
              <p:spPr>
                <a:xfrm>
                  <a:off x="6046169" y="6481942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211" name="Freeform 149"/>
                <p:cNvSpPr/>
                <p:nvPr/>
              </p:nvSpPr>
              <p:spPr>
                <a:xfrm>
                  <a:off x="6054753" y="6454476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212" name="Freeform 150"/>
                <p:cNvSpPr/>
                <p:nvPr/>
              </p:nvSpPr>
              <p:spPr>
                <a:xfrm>
                  <a:off x="6063337" y="6428726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213" name="Freeform 151"/>
                <p:cNvSpPr/>
                <p:nvPr/>
              </p:nvSpPr>
              <p:spPr>
                <a:xfrm>
                  <a:off x="6068487" y="6401259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214" name="Freeform 152"/>
                <p:cNvSpPr/>
                <p:nvPr/>
              </p:nvSpPr>
              <p:spPr>
                <a:xfrm>
                  <a:off x="6071919" y="6375509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215" name="Freeform 153"/>
                <p:cNvSpPr/>
                <p:nvPr/>
              </p:nvSpPr>
              <p:spPr>
                <a:xfrm>
                  <a:off x="6071919" y="6348041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216" name="Freeform 154"/>
                <p:cNvSpPr/>
                <p:nvPr/>
              </p:nvSpPr>
              <p:spPr>
                <a:xfrm>
                  <a:off x="6066769" y="6320575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217" name="Freeform 155"/>
                <p:cNvSpPr/>
                <p:nvPr/>
              </p:nvSpPr>
              <p:spPr>
                <a:xfrm>
                  <a:off x="6054753" y="6296542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218" name="Freeform 156"/>
                <p:cNvSpPr/>
                <p:nvPr/>
              </p:nvSpPr>
              <p:spPr>
                <a:xfrm>
                  <a:off x="6035869" y="6279374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219" name="Freeform 157"/>
                <p:cNvSpPr/>
                <p:nvPr/>
              </p:nvSpPr>
              <p:spPr>
                <a:xfrm>
                  <a:off x="6010120" y="6269074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220" name="Freeform 158"/>
                <p:cNvSpPr/>
                <p:nvPr/>
              </p:nvSpPr>
              <p:spPr>
                <a:xfrm>
                  <a:off x="5982652" y="6267357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221" name="Freeform 159"/>
                <p:cNvSpPr/>
                <p:nvPr/>
              </p:nvSpPr>
              <p:spPr>
                <a:xfrm>
                  <a:off x="5955186" y="6270791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222" name="Freeform 160"/>
                <p:cNvSpPr/>
                <p:nvPr/>
              </p:nvSpPr>
              <p:spPr>
                <a:xfrm>
                  <a:off x="5929436" y="6279375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223" name="Freeform 161"/>
                <p:cNvSpPr/>
                <p:nvPr/>
              </p:nvSpPr>
              <p:spPr>
                <a:xfrm>
                  <a:off x="5903685" y="6291392"/>
                  <a:ext cx="14400" cy="14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anchor="t" anchorCtr="0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</p:grpSp>
          <p:sp>
            <p:nvSpPr>
              <p:cNvPr id="141" name="Oval 166"/>
              <p:cNvSpPr>
                <a:spLocks noChangeArrowheads="1"/>
              </p:cNvSpPr>
              <p:nvPr/>
            </p:nvSpPr>
            <p:spPr>
              <a:xfrm>
                <a:off x="6054753" y="6370359"/>
                <a:ext cx="49784" cy="49784"/>
              </a:xfrm>
              <a:prstGeom prst="ellipse">
                <a:avLst/>
              </a:prstGeom>
              <a:solidFill>
                <a:srgbClr val="B6DCF4"/>
              </a:solidFill>
              <a:ln w="15875">
                <a:solidFill>
                  <a:srgbClr val="647282"/>
                </a:solidFill>
                <a:round/>
              </a:ln>
            </p:spPr>
            <p:txBody>
              <a:bodyPr vert="horz" wrap="square" lIns="91440" tIns="45720" rIns="91440" bIns="45720" anchor="t" anchorCtr="0"/>
              <a:lstStyle/>
              <a:p>
                <a:pPr marL="0" marR="0" lvl="0" indent="0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lang="ko-KR" altLang="en-US"/>
                </a:pPr>
                <a:endParaRPr kumimoji="0" lang="ko-KR" altLang="en-US" sz="1800" b="0" i="0" u="none" strike="noStrike" kern="0" cap="none" spc="-149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142" name="Oval 168"/>
              <p:cNvSpPr>
                <a:spLocks noChangeArrowheads="1"/>
              </p:cNvSpPr>
              <p:nvPr/>
            </p:nvSpPr>
            <p:spPr>
              <a:xfrm>
                <a:off x="5745751" y="6528294"/>
                <a:ext cx="49784" cy="49784"/>
              </a:xfrm>
              <a:prstGeom prst="ellipse">
                <a:avLst/>
              </a:prstGeom>
              <a:solidFill>
                <a:srgbClr val="69A018"/>
              </a:solidFill>
              <a:ln w="15875">
                <a:solidFill>
                  <a:srgbClr val="647282"/>
                </a:solidFill>
                <a:round/>
              </a:ln>
            </p:spPr>
            <p:txBody>
              <a:bodyPr vert="horz" wrap="square" lIns="91440" tIns="45720" rIns="91440" bIns="45720" anchor="t" anchorCtr="0"/>
              <a:lstStyle/>
              <a:p>
                <a:pPr marL="0" marR="0" lvl="0" indent="0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lang="ko-KR" altLang="en-US"/>
                </a:pPr>
                <a:endParaRPr kumimoji="0" lang="ko-KR" altLang="en-US" sz="1800" b="0" i="0" u="none" strike="noStrike" kern="0" cap="none" spc="-149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143" name="Oval 170"/>
              <p:cNvSpPr>
                <a:spLocks noChangeArrowheads="1"/>
              </p:cNvSpPr>
              <p:nvPr/>
            </p:nvSpPr>
            <p:spPr>
              <a:xfrm>
                <a:off x="5951752" y="6725712"/>
                <a:ext cx="49784" cy="49784"/>
              </a:xfrm>
              <a:prstGeom prst="ellipse">
                <a:avLst/>
              </a:prstGeom>
              <a:solidFill>
                <a:srgbClr val="155397"/>
              </a:solidFill>
              <a:ln w="12700">
                <a:solidFill>
                  <a:srgbClr val="647282"/>
                </a:solidFill>
                <a:round/>
              </a:ln>
            </p:spPr>
            <p:txBody>
              <a:bodyPr vert="horz" wrap="square" lIns="91440" tIns="45720" rIns="91440" bIns="45720" anchor="t" anchorCtr="0"/>
              <a:lstStyle/>
              <a:p>
                <a:pPr marL="0" marR="0" lvl="0" indent="0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lang="ko-KR" altLang="en-US"/>
                </a:pPr>
                <a:endParaRPr kumimoji="0" lang="ko-KR" altLang="en-US" sz="1800" b="0" i="0" u="none" strike="noStrike" kern="0" cap="none" spc="-149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</a:endParaRPr>
              </a:p>
            </p:txBody>
          </p:sp>
        </p:grpSp>
      </p:grpSp>
      <p:sp>
        <p:nvSpPr>
          <p:cNvPr id="224" name="TextBox 223"/>
          <p:cNvSpPr txBox="1"/>
          <p:nvPr/>
        </p:nvSpPr>
        <p:spPr>
          <a:xfrm>
            <a:off x="8541123" y="5148374"/>
            <a:ext cx="553644" cy="3385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914400" latinLnBrk="1">
              <a:buClr>
                <a:prstClr val="black">
                  <a:lumMod val="50000"/>
                  <a:lumOff val="50000"/>
                </a:prstClr>
              </a:buClr>
              <a:buSzPct val="90000"/>
              <a:defRPr lang="ko-KR" altLang="en-US"/>
            </a:pPr>
            <a:r>
              <a:rPr lang="en-US" altLang="ko-KR" sz="1100">
                <a:solidFill>
                  <a:srgbClr val="647282"/>
                </a:solidFill>
                <a:latin typeface="맑은 고딕" panose="020B0503020000020004" pitchFamily="50" charset="-127"/>
              </a:rPr>
              <a:t>5types</a:t>
            </a:r>
          </a:p>
          <a:p>
            <a:pPr algn="ctr" defTabSz="914400" latinLnBrk="1">
              <a:buClr>
                <a:prstClr val="black">
                  <a:lumMod val="50000"/>
                  <a:lumOff val="50000"/>
                </a:prstClr>
              </a:buClr>
              <a:buSzPct val="90000"/>
              <a:defRPr lang="ko-KR" altLang="en-US"/>
            </a:pPr>
            <a:endParaRPr lang="en-US" altLang="ko-KR" sz="1100">
              <a:solidFill>
                <a:srgbClr val="647282"/>
              </a:solidFill>
              <a:latin typeface="맑은 고딕" panose="020B0503020000020004" pitchFamily="50" charset="-127"/>
            </a:endParaRPr>
          </a:p>
        </p:txBody>
      </p:sp>
      <p:sp>
        <p:nvSpPr>
          <p:cNvPr id="225" name="TextBox 224"/>
          <p:cNvSpPr txBox="1"/>
          <p:nvPr/>
        </p:nvSpPr>
        <p:spPr>
          <a:xfrm>
            <a:off x="9140385" y="5148374"/>
            <a:ext cx="623636" cy="3385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914400" latinLnBrk="1">
              <a:buClr>
                <a:prstClr val="black">
                  <a:lumMod val="50000"/>
                  <a:lumOff val="50000"/>
                </a:prstClr>
              </a:buClr>
              <a:buSzPct val="90000"/>
              <a:defRPr lang="ko-KR" altLang="en-US"/>
            </a:pPr>
            <a:r>
              <a:rPr lang="en-US" altLang="ko-KR" sz="1100">
                <a:solidFill>
                  <a:srgbClr val="647282"/>
                </a:solidFill>
                <a:latin typeface="맑은 고딕" panose="020B0503020000020004" pitchFamily="50" charset="-127"/>
              </a:rPr>
              <a:t>16types</a:t>
            </a:r>
          </a:p>
          <a:p>
            <a:pPr algn="ctr" defTabSz="914400" latinLnBrk="1">
              <a:buClr>
                <a:prstClr val="black">
                  <a:lumMod val="50000"/>
                  <a:lumOff val="50000"/>
                </a:prstClr>
              </a:buClr>
              <a:buSzPct val="90000"/>
              <a:defRPr lang="ko-KR" altLang="en-US"/>
            </a:pPr>
            <a:endParaRPr lang="en-US" altLang="ko-KR" sz="1100">
              <a:solidFill>
                <a:srgbClr val="647282"/>
              </a:solidFill>
              <a:latin typeface="맑은 고딕" panose="020B0503020000020004" pitchFamily="50" charset="-127"/>
            </a:endParaRPr>
          </a:p>
        </p:txBody>
      </p:sp>
      <p:grpSp>
        <p:nvGrpSpPr>
          <p:cNvPr id="226" name="그룹 225"/>
          <p:cNvGrpSpPr/>
          <p:nvPr/>
        </p:nvGrpSpPr>
        <p:grpSpPr>
          <a:xfrm>
            <a:off x="8159945" y="5990875"/>
            <a:ext cx="2128642" cy="466822"/>
            <a:chOff x="7898801" y="6119812"/>
            <a:chExt cx="2128642" cy="466822"/>
          </a:xfrm>
        </p:grpSpPr>
        <p:grpSp>
          <p:nvGrpSpPr>
            <p:cNvPr id="227" name="그룹 226"/>
            <p:cNvGrpSpPr/>
            <p:nvPr/>
          </p:nvGrpSpPr>
          <p:grpSpPr>
            <a:xfrm flipV="1">
              <a:off x="8205859" y="6293044"/>
              <a:ext cx="1074903" cy="157381"/>
              <a:chOff x="2198898" y="5687899"/>
              <a:chExt cx="1794303" cy="232050"/>
            </a:xfrm>
          </p:grpSpPr>
          <p:sp>
            <p:nvSpPr>
              <p:cNvPr id="288" name="왼쪽 화살표 287"/>
              <p:cNvSpPr/>
              <p:nvPr/>
            </p:nvSpPr>
            <p:spPr>
              <a:xfrm flipH="1">
                <a:off x="2198898" y="5687899"/>
                <a:ext cx="1794303" cy="232050"/>
              </a:xfrm>
              <a:prstGeom prst="leftArrow">
                <a:avLst>
                  <a:gd name="adj1" fmla="val 50000"/>
                  <a:gd name="adj2" fmla="val 53079"/>
                </a:avLst>
              </a:prstGeom>
              <a:gradFill>
                <a:gsLst>
                  <a:gs pos="77000">
                    <a:srgbClr val="BBDA8B"/>
                  </a:gs>
                  <a:gs pos="13000">
                    <a:sysClr val="window" lastClr="FFFFFF"/>
                  </a:gs>
                </a:gsLst>
                <a:lin ang="10800000" scaled="1"/>
              </a:gradFill>
              <a:ln w="22225" cap="flat" cmpd="sng" algn="ctr">
                <a:noFill/>
                <a:prstDash val="solid"/>
                <a:miter/>
              </a:ln>
              <a:effectLst>
                <a:outerShdw dist="25400" algn="l" rotWithShape="0">
                  <a:sysClr val="window" lastClr="FFFFFF"/>
                </a:outerShdw>
              </a:effectLst>
            </p:spPr>
            <p:txBody>
              <a:bodyPr rIns="0"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lang="ko-KR" altLang="en-US"/>
                </a:pPr>
                <a:endParaRPr kumimoji="0" lang="ko-KR" altLang="en-US" sz="1400" b="1" i="0" u="none" strike="noStrike" kern="0" cap="none" spc="-144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cxnSp>
            <p:nvCxnSpPr>
              <p:cNvPr id="289" name="직선 화살표 연결선 288"/>
              <p:cNvCxnSpPr/>
              <p:nvPr/>
            </p:nvCxnSpPr>
            <p:spPr>
              <a:xfrm flipH="1">
                <a:off x="2233547" y="5803921"/>
                <a:ext cx="1713556" cy="0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" lastClr="FFFFFF"/>
                </a:solidFill>
                <a:prstDash val="solid"/>
                <a:miter/>
                <a:headEnd type="triangle" w="sm" len="sm"/>
              </a:ln>
              <a:effectLst/>
            </p:spPr>
          </p:cxnSp>
        </p:grpSp>
        <p:grpSp>
          <p:nvGrpSpPr>
            <p:cNvPr id="228" name="그룹 227"/>
            <p:cNvGrpSpPr/>
            <p:nvPr/>
          </p:nvGrpSpPr>
          <p:grpSpPr>
            <a:xfrm>
              <a:off x="7898801" y="6136642"/>
              <a:ext cx="759424" cy="449992"/>
              <a:chOff x="7889276" y="6193792"/>
              <a:chExt cx="759424" cy="449992"/>
            </a:xfrm>
          </p:grpSpPr>
          <p:sp>
            <p:nvSpPr>
              <p:cNvPr id="284" name="Freeform 77"/>
              <p:cNvSpPr/>
              <p:nvPr/>
            </p:nvSpPr>
            <p:spPr>
              <a:xfrm>
                <a:off x="7889276" y="6193792"/>
                <a:ext cx="759424" cy="449992"/>
              </a:xfrm>
              <a:custGeom>
                <a:avLst/>
                <a:gdLst>
                  <a:gd name="T0" fmla="*/ 751 w 751"/>
                  <a:gd name="T1" fmla="*/ 445 h 445"/>
                  <a:gd name="T2" fmla="*/ 0 w 751"/>
                  <a:gd name="T3" fmla="*/ 445 h 445"/>
                  <a:gd name="T4" fmla="*/ 104 w 751"/>
                  <a:gd name="T5" fmla="*/ 0 h 445"/>
                  <a:gd name="T6" fmla="*/ 646 w 751"/>
                  <a:gd name="T7" fmla="*/ 0 h 445"/>
                  <a:gd name="T8" fmla="*/ 751 w 751"/>
                  <a:gd name="T9" fmla="*/ 445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1" h="445">
                    <a:moveTo>
                      <a:pt x="751" y="445"/>
                    </a:moveTo>
                    <a:lnTo>
                      <a:pt x="0" y="445"/>
                    </a:lnTo>
                    <a:lnTo>
                      <a:pt x="104" y="0"/>
                    </a:lnTo>
                    <a:lnTo>
                      <a:pt x="646" y="0"/>
                    </a:lnTo>
                    <a:lnTo>
                      <a:pt x="751" y="445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15875" cap="flat">
                <a:solidFill>
                  <a:srgbClr val="64728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/>
              <a:lstStyle/>
              <a:p>
                <a:pPr marL="0" marR="0" lvl="0" indent="0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lang="ko-KR" altLang="en-US"/>
                </a:pPr>
                <a:endParaRPr kumimoji="0" lang="ko-KR" altLang="en-US" sz="1800" b="0" i="0" u="none" strike="noStrike" kern="0" cap="none" spc="-149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</a:endParaRPr>
              </a:p>
            </p:txBody>
          </p:sp>
          <p:grpSp>
            <p:nvGrpSpPr>
              <p:cNvPr id="285" name="그룹 284"/>
              <p:cNvGrpSpPr/>
              <p:nvPr/>
            </p:nvGrpSpPr>
            <p:grpSpPr>
              <a:xfrm>
                <a:off x="7965281" y="6210301"/>
                <a:ext cx="590550" cy="407194"/>
                <a:chOff x="7962900" y="6210300"/>
                <a:chExt cx="597694" cy="421481"/>
              </a:xfrm>
            </p:grpSpPr>
            <p:cxnSp>
              <p:nvCxnSpPr>
                <p:cNvPr id="286" name="직선 연결선 285"/>
                <p:cNvCxnSpPr/>
                <p:nvPr/>
              </p:nvCxnSpPr>
              <p:spPr>
                <a:xfrm>
                  <a:off x="8155781" y="6210300"/>
                  <a:ext cx="174442" cy="225178"/>
                </a:xfrm>
                <a:prstGeom prst="line">
                  <a:avLst/>
                </a:prstGeom>
                <a:noFill/>
                <a:ln w="28575" cap="flat">
                  <a:solidFill>
                    <a:srgbClr val="DEE3EA"/>
                  </a:solidFill>
                  <a:prstDash val="solid"/>
                  <a:miter/>
                </a:ln>
              </p:spPr>
            </p:cxnSp>
            <p:cxnSp>
              <p:nvCxnSpPr>
                <p:cNvPr id="287" name="직선 연결선 286"/>
                <p:cNvCxnSpPr/>
                <p:nvPr/>
              </p:nvCxnSpPr>
              <p:spPr>
                <a:xfrm flipV="1">
                  <a:off x="7962900" y="6315076"/>
                  <a:ext cx="597694" cy="316705"/>
                </a:xfrm>
                <a:prstGeom prst="line">
                  <a:avLst/>
                </a:prstGeom>
                <a:noFill/>
                <a:ln w="28575" cap="flat">
                  <a:solidFill>
                    <a:srgbClr val="DEE3EA"/>
                  </a:solidFill>
                  <a:prstDash val="solid"/>
                  <a:miter/>
                </a:ln>
              </p:spPr>
            </p:cxnSp>
          </p:grpSp>
        </p:grpSp>
        <p:grpSp>
          <p:nvGrpSpPr>
            <p:cNvPr id="229" name="그룹 228"/>
            <p:cNvGrpSpPr/>
            <p:nvPr/>
          </p:nvGrpSpPr>
          <p:grpSpPr>
            <a:xfrm>
              <a:off x="8193619" y="6119812"/>
              <a:ext cx="108950" cy="149068"/>
              <a:chOff x="6163052" y="5806709"/>
              <a:chExt cx="380226" cy="520240"/>
            </a:xfrm>
          </p:grpSpPr>
          <p:grpSp>
            <p:nvGrpSpPr>
              <p:cNvPr id="280" name="그룹 279"/>
              <p:cNvGrpSpPr/>
              <p:nvPr/>
            </p:nvGrpSpPr>
            <p:grpSpPr>
              <a:xfrm>
                <a:off x="6163052" y="5806709"/>
                <a:ext cx="380226" cy="520240"/>
                <a:chOff x="6223377" y="5730509"/>
                <a:chExt cx="380226" cy="520240"/>
              </a:xfrm>
            </p:grpSpPr>
            <p:sp>
              <p:nvSpPr>
                <p:cNvPr id="282" name="자유형: 도형 101"/>
                <p:cNvSpPr/>
                <p:nvPr/>
              </p:nvSpPr>
              <p:spPr>
                <a:xfrm rot="10800000">
                  <a:off x="6283305" y="6153477"/>
                  <a:ext cx="260370" cy="97272"/>
                </a:xfrm>
                <a:custGeom>
                  <a:avLst/>
                  <a:gdLst>
                    <a:gd name="connsiteX0" fmla="*/ 304800 w 609600"/>
                    <a:gd name="connsiteY0" fmla="*/ 834080 h 834080"/>
                    <a:gd name="connsiteX1" fmla="*/ 0 w 609600"/>
                    <a:gd name="connsiteY1" fmla="*/ 529280 h 834080"/>
                    <a:gd name="connsiteX2" fmla="*/ 23953 w 609600"/>
                    <a:gd name="connsiteY2" fmla="*/ 410638 h 834080"/>
                    <a:gd name="connsiteX3" fmla="*/ 44257 w 609600"/>
                    <a:gd name="connsiteY3" fmla="*/ 373230 h 834080"/>
                    <a:gd name="connsiteX4" fmla="*/ 42386 w 609600"/>
                    <a:gd name="connsiteY4" fmla="*/ 373230 h 834080"/>
                    <a:gd name="connsiteX5" fmla="*/ 50701 w 609600"/>
                    <a:gd name="connsiteY5" fmla="*/ 361360 h 834080"/>
                    <a:gd name="connsiteX6" fmla="*/ 52055 w 609600"/>
                    <a:gd name="connsiteY6" fmla="*/ 358864 h 834080"/>
                    <a:gd name="connsiteX7" fmla="*/ 54660 w 609600"/>
                    <a:gd name="connsiteY7" fmla="*/ 355707 h 834080"/>
                    <a:gd name="connsiteX8" fmla="*/ 303806 w 609600"/>
                    <a:gd name="connsiteY8" fmla="*/ 0 h 834080"/>
                    <a:gd name="connsiteX9" fmla="*/ 541782 w 609600"/>
                    <a:gd name="connsiteY9" fmla="*/ 339759 h 834080"/>
                    <a:gd name="connsiteX10" fmla="*/ 557545 w 609600"/>
                    <a:gd name="connsiteY10" fmla="*/ 358864 h 834080"/>
                    <a:gd name="connsiteX11" fmla="*/ 609600 w 609600"/>
                    <a:gd name="connsiteY11" fmla="*/ 529280 h 834080"/>
                    <a:gd name="connsiteX12" fmla="*/ 304800 w 609600"/>
                    <a:gd name="connsiteY12" fmla="*/ 834080 h 834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09600" h="834080">
                      <a:moveTo>
                        <a:pt x="304800" y="834080"/>
                      </a:moveTo>
                      <a:cubicBezTo>
                        <a:pt x="136464" y="834080"/>
                        <a:pt x="0" y="697616"/>
                        <a:pt x="0" y="529280"/>
                      </a:cubicBezTo>
                      <a:cubicBezTo>
                        <a:pt x="0" y="487196"/>
                        <a:pt x="8529" y="447104"/>
                        <a:pt x="23953" y="410638"/>
                      </a:cubicBezTo>
                      <a:lnTo>
                        <a:pt x="44257" y="373230"/>
                      </a:lnTo>
                      <a:lnTo>
                        <a:pt x="42386" y="373230"/>
                      </a:lnTo>
                      <a:lnTo>
                        <a:pt x="50701" y="361360"/>
                      </a:lnTo>
                      <a:lnTo>
                        <a:pt x="52055" y="358864"/>
                      </a:lnTo>
                      <a:lnTo>
                        <a:pt x="54660" y="355707"/>
                      </a:lnTo>
                      <a:lnTo>
                        <a:pt x="303806" y="0"/>
                      </a:lnTo>
                      <a:lnTo>
                        <a:pt x="541782" y="339759"/>
                      </a:lnTo>
                      <a:lnTo>
                        <a:pt x="557545" y="358864"/>
                      </a:lnTo>
                      <a:cubicBezTo>
                        <a:pt x="590410" y="407510"/>
                        <a:pt x="609600" y="466154"/>
                        <a:pt x="609600" y="529280"/>
                      </a:cubicBezTo>
                      <a:cubicBezTo>
                        <a:pt x="609600" y="697616"/>
                        <a:pt x="473136" y="834080"/>
                        <a:pt x="304800" y="834080"/>
                      </a:cubicBezTo>
                      <a:close/>
                    </a:path>
                  </a:pathLst>
                </a:custGeom>
                <a:solidFill>
                  <a:sysClr val="window" lastClr="FFFFFF">
                    <a:lumMod val="75000"/>
                  </a:sysClr>
                </a:solidFill>
                <a:ln w="12700" cap="flat" cmpd="sng" algn="ctr">
                  <a:noFill/>
                  <a:prstDash val="solid"/>
                  <a:miter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283" name="자유형: 도형 102"/>
                <p:cNvSpPr/>
                <p:nvPr/>
              </p:nvSpPr>
              <p:spPr>
                <a:xfrm rot="10800000">
                  <a:off x="6223377" y="5730509"/>
                  <a:ext cx="380226" cy="520240"/>
                </a:xfrm>
                <a:custGeom>
                  <a:avLst/>
                  <a:gdLst>
                    <a:gd name="connsiteX0" fmla="*/ 304800 w 609600"/>
                    <a:gd name="connsiteY0" fmla="*/ 834080 h 834080"/>
                    <a:gd name="connsiteX1" fmla="*/ 0 w 609600"/>
                    <a:gd name="connsiteY1" fmla="*/ 529280 h 834080"/>
                    <a:gd name="connsiteX2" fmla="*/ 23953 w 609600"/>
                    <a:gd name="connsiteY2" fmla="*/ 410638 h 834080"/>
                    <a:gd name="connsiteX3" fmla="*/ 44257 w 609600"/>
                    <a:gd name="connsiteY3" fmla="*/ 373230 h 834080"/>
                    <a:gd name="connsiteX4" fmla="*/ 42386 w 609600"/>
                    <a:gd name="connsiteY4" fmla="*/ 373230 h 834080"/>
                    <a:gd name="connsiteX5" fmla="*/ 50701 w 609600"/>
                    <a:gd name="connsiteY5" fmla="*/ 361360 h 834080"/>
                    <a:gd name="connsiteX6" fmla="*/ 52055 w 609600"/>
                    <a:gd name="connsiteY6" fmla="*/ 358864 h 834080"/>
                    <a:gd name="connsiteX7" fmla="*/ 54660 w 609600"/>
                    <a:gd name="connsiteY7" fmla="*/ 355707 h 834080"/>
                    <a:gd name="connsiteX8" fmla="*/ 303806 w 609600"/>
                    <a:gd name="connsiteY8" fmla="*/ 0 h 834080"/>
                    <a:gd name="connsiteX9" fmla="*/ 541782 w 609600"/>
                    <a:gd name="connsiteY9" fmla="*/ 339759 h 834080"/>
                    <a:gd name="connsiteX10" fmla="*/ 557545 w 609600"/>
                    <a:gd name="connsiteY10" fmla="*/ 358864 h 834080"/>
                    <a:gd name="connsiteX11" fmla="*/ 609600 w 609600"/>
                    <a:gd name="connsiteY11" fmla="*/ 529280 h 834080"/>
                    <a:gd name="connsiteX12" fmla="*/ 304800 w 609600"/>
                    <a:gd name="connsiteY12" fmla="*/ 834080 h 834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09600" h="834080">
                      <a:moveTo>
                        <a:pt x="304800" y="834080"/>
                      </a:moveTo>
                      <a:cubicBezTo>
                        <a:pt x="136464" y="834080"/>
                        <a:pt x="0" y="697616"/>
                        <a:pt x="0" y="529280"/>
                      </a:cubicBezTo>
                      <a:cubicBezTo>
                        <a:pt x="0" y="487196"/>
                        <a:pt x="8529" y="447104"/>
                        <a:pt x="23953" y="410638"/>
                      </a:cubicBezTo>
                      <a:lnTo>
                        <a:pt x="44257" y="373230"/>
                      </a:lnTo>
                      <a:lnTo>
                        <a:pt x="42386" y="373230"/>
                      </a:lnTo>
                      <a:lnTo>
                        <a:pt x="50701" y="361360"/>
                      </a:lnTo>
                      <a:lnTo>
                        <a:pt x="52055" y="358864"/>
                      </a:lnTo>
                      <a:lnTo>
                        <a:pt x="54660" y="355707"/>
                      </a:lnTo>
                      <a:lnTo>
                        <a:pt x="303806" y="0"/>
                      </a:lnTo>
                      <a:lnTo>
                        <a:pt x="541782" y="339759"/>
                      </a:lnTo>
                      <a:lnTo>
                        <a:pt x="557545" y="358864"/>
                      </a:lnTo>
                      <a:cubicBezTo>
                        <a:pt x="590410" y="407510"/>
                        <a:pt x="609600" y="466154"/>
                        <a:pt x="609600" y="529280"/>
                      </a:cubicBezTo>
                      <a:cubicBezTo>
                        <a:pt x="609600" y="697616"/>
                        <a:pt x="473136" y="834080"/>
                        <a:pt x="304800" y="834080"/>
                      </a:cubicBezTo>
                      <a:close/>
                    </a:path>
                  </a:pathLst>
                </a:custGeom>
                <a:solidFill>
                  <a:srgbClr val="155397"/>
                </a:solidFill>
                <a:ln w="12700" cap="flat" cmpd="sng" algn="ctr">
                  <a:noFill/>
                  <a:prstDash val="solid"/>
                  <a:miter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+mn-cs"/>
                  </a:endParaRPr>
                </a:p>
              </p:txBody>
            </p:sp>
          </p:grpSp>
          <p:sp>
            <p:nvSpPr>
              <p:cNvPr id="281" name="타원 280"/>
              <p:cNvSpPr/>
              <p:nvPr/>
            </p:nvSpPr>
            <p:spPr>
              <a:xfrm>
                <a:off x="6264265" y="5892800"/>
                <a:ext cx="177800" cy="1778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lang="ko-KR" altLang="en-US"/>
                </a:pPr>
                <a:endParaRPr kumimoji="0" lang="ko-KR" altLang="en-US" sz="1800" b="0" i="0" u="none" strike="noStrike" kern="0" cap="none" spc="-149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  <p:grpSp>
          <p:nvGrpSpPr>
            <p:cNvPr id="230" name="그룹 229"/>
            <p:cNvGrpSpPr/>
            <p:nvPr/>
          </p:nvGrpSpPr>
          <p:grpSpPr>
            <a:xfrm>
              <a:off x="8412694" y="6162674"/>
              <a:ext cx="108950" cy="149068"/>
              <a:chOff x="6163052" y="5806709"/>
              <a:chExt cx="380226" cy="520240"/>
            </a:xfrm>
          </p:grpSpPr>
          <p:grpSp>
            <p:nvGrpSpPr>
              <p:cNvPr id="276" name="그룹 275"/>
              <p:cNvGrpSpPr/>
              <p:nvPr/>
            </p:nvGrpSpPr>
            <p:grpSpPr>
              <a:xfrm>
                <a:off x="6163052" y="5806709"/>
                <a:ext cx="380226" cy="520240"/>
                <a:chOff x="6223377" y="5730509"/>
                <a:chExt cx="380226" cy="520240"/>
              </a:xfrm>
            </p:grpSpPr>
            <p:sp>
              <p:nvSpPr>
                <p:cNvPr id="278" name="자유형: 도형 101"/>
                <p:cNvSpPr/>
                <p:nvPr/>
              </p:nvSpPr>
              <p:spPr>
                <a:xfrm rot="10800000">
                  <a:off x="6283305" y="6153477"/>
                  <a:ext cx="260370" cy="97272"/>
                </a:xfrm>
                <a:custGeom>
                  <a:avLst/>
                  <a:gdLst>
                    <a:gd name="connsiteX0" fmla="*/ 304800 w 609600"/>
                    <a:gd name="connsiteY0" fmla="*/ 834080 h 834080"/>
                    <a:gd name="connsiteX1" fmla="*/ 0 w 609600"/>
                    <a:gd name="connsiteY1" fmla="*/ 529280 h 834080"/>
                    <a:gd name="connsiteX2" fmla="*/ 23953 w 609600"/>
                    <a:gd name="connsiteY2" fmla="*/ 410638 h 834080"/>
                    <a:gd name="connsiteX3" fmla="*/ 44257 w 609600"/>
                    <a:gd name="connsiteY3" fmla="*/ 373230 h 834080"/>
                    <a:gd name="connsiteX4" fmla="*/ 42386 w 609600"/>
                    <a:gd name="connsiteY4" fmla="*/ 373230 h 834080"/>
                    <a:gd name="connsiteX5" fmla="*/ 50701 w 609600"/>
                    <a:gd name="connsiteY5" fmla="*/ 361360 h 834080"/>
                    <a:gd name="connsiteX6" fmla="*/ 52055 w 609600"/>
                    <a:gd name="connsiteY6" fmla="*/ 358864 h 834080"/>
                    <a:gd name="connsiteX7" fmla="*/ 54660 w 609600"/>
                    <a:gd name="connsiteY7" fmla="*/ 355707 h 834080"/>
                    <a:gd name="connsiteX8" fmla="*/ 303806 w 609600"/>
                    <a:gd name="connsiteY8" fmla="*/ 0 h 834080"/>
                    <a:gd name="connsiteX9" fmla="*/ 541782 w 609600"/>
                    <a:gd name="connsiteY9" fmla="*/ 339759 h 834080"/>
                    <a:gd name="connsiteX10" fmla="*/ 557545 w 609600"/>
                    <a:gd name="connsiteY10" fmla="*/ 358864 h 834080"/>
                    <a:gd name="connsiteX11" fmla="*/ 609600 w 609600"/>
                    <a:gd name="connsiteY11" fmla="*/ 529280 h 834080"/>
                    <a:gd name="connsiteX12" fmla="*/ 304800 w 609600"/>
                    <a:gd name="connsiteY12" fmla="*/ 834080 h 834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09600" h="834080">
                      <a:moveTo>
                        <a:pt x="304800" y="834080"/>
                      </a:moveTo>
                      <a:cubicBezTo>
                        <a:pt x="136464" y="834080"/>
                        <a:pt x="0" y="697616"/>
                        <a:pt x="0" y="529280"/>
                      </a:cubicBezTo>
                      <a:cubicBezTo>
                        <a:pt x="0" y="487196"/>
                        <a:pt x="8529" y="447104"/>
                        <a:pt x="23953" y="410638"/>
                      </a:cubicBezTo>
                      <a:lnTo>
                        <a:pt x="44257" y="373230"/>
                      </a:lnTo>
                      <a:lnTo>
                        <a:pt x="42386" y="373230"/>
                      </a:lnTo>
                      <a:lnTo>
                        <a:pt x="50701" y="361360"/>
                      </a:lnTo>
                      <a:lnTo>
                        <a:pt x="52055" y="358864"/>
                      </a:lnTo>
                      <a:lnTo>
                        <a:pt x="54660" y="355707"/>
                      </a:lnTo>
                      <a:lnTo>
                        <a:pt x="303806" y="0"/>
                      </a:lnTo>
                      <a:lnTo>
                        <a:pt x="541782" y="339759"/>
                      </a:lnTo>
                      <a:lnTo>
                        <a:pt x="557545" y="358864"/>
                      </a:lnTo>
                      <a:cubicBezTo>
                        <a:pt x="590410" y="407510"/>
                        <a:pt x="609600" y="466154"/>
                        <a:pt x="609600" y="529280"/>
                      </a:cubicBezTo>
                      <a:cubicBezTo>
                        <a:pt x="609600" y="697616"/>
                        <a:pt x="473136" y="834080"/>
                        <a:pt x="304800" y="834080"/>
                      </a:cubicBezTo>
                      <a:close/>
                    </a:path>
                  </a:pathLst>
                </a:custGeom>
                <a:solidFill>
                  <a:sysClr val="window" lastClr="FFFFFF">
                    <a:lumMod val="75000"/>
                  </a:sysClr>
                </a:solidFill>
                <a:ln w="12700" cap="flat" cmpd="sng" algn="ctr">
                  <a:noFill/>
                  <a:prstDash val="solid"/>
                  <a:miter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279" name="자유형: 도형 102"/>
                <p:cNvSpPr/>
                <p:nvPr/>
              </p:nvSpPr>
              <p:spPr>
                <a:xfrm rot="10800000">
                  <a:off x="6223377" y="5730509"/>
                  <a:ext cx="380226" cy="520240"/>
                </a:xfrm>
                <a:custGeom>
                  <a:avLst/>
                  <a:gdLst>
                    <a:gd name="connsiteX0" fmla="*/ 304800 w 609600"/>
                    <a:gd name="connsiteY0" fmla="*/ 834080 h 834080"/>
                    <a:gd name="connsiteX1" fmla="*/ 0 w 609600"/>
                    <a:gd name="connsiteY1" fmla="*/ 529280 h 834080"/>
                    <a:gd name="connsiteX2" fmla="*/ 23953 w 609600"/>
                    <a:gd name="connsiteY2" fmla="*/ 410638 h 834080"/>
                    <a:gd name="connsiteX3" fmla="*/ 44257 w 609600"/>
                    <a:gd name="connsiteY3" fmla="*/ 373230 h 834080"/>
                    <a:gd name="connsiteX4" fmla="*/ 42386 w 609600"/>
                    <a:gd name="connsiteY4" fmla="*/ 373230 h 834080"/>
                    <a:gd name="connsiteX5" fmla="*/ 50701 w 609600"/>
                    <a:gd name="connsiteY5" fmla="*/ 361360 h 834080"/>
                    <a:gd name="connsiteX6" fmla="*/ 52055 w 609600"/>
                    <a:gd name="connsiteY6" fmla="*/ 358864 h 834080"/>
                    <a:gd name="connsiteX7" fmla="*/ 54660 w 609600"/>
                    <a:gd name="connsiteY7" fmla="*/ 355707 h 834080"/>
                    <a:gd name="connsiteX8" fmla="*/ 303806 w 609600"/>
                    <a:gd name="connsiteY8" fmla="*/ 0 h 834080"/>
                    <a:gd name="connsiteX9" fmla="*/ 541782 w 609600"/>
                    <a:gd name="connsiteY9" fmla="*/ 339759 h 834080"/>
                    <a:gd name="connsiteX10" fmla="*/ 557545 w 609600"/>
                    <a:gd name="connsiteY10" fmla="*/ 358864 h 834080"/>
                    <a:gd name="connsiteX11" fmla="*/ 609600 w 609600"/>
                    <a:gd name="connsiteY11" fmla="*/ 529280 h 834080"/>
                    <a:gd name="connsiteX12" fmla="*/ 304800 w 609600"/>
                    <a:gd name="connsiteY12" fmla="*/ 834080 h 834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09600" h="834080">
                      <a:moveTo>
                        <a:pt x="304800" y="834080"/>
                      </a:moveTo>
                      <a:cubicBezTo>
                        <a:pt x="136464" y="834080"/>
                        <a:pt x="0" y="697616"/>
                        <a:pt x="0" y="529280"/>
                      </a:cubicBezTo>
                      <a:cubicBezTo>
                        <a:pt x="0" y="487196"/>
                        <a:pt x="8529" y="447104"/>
                        <a:pt x="23953" y="410638"/>
                      </a:cubicBezTo>
                      <a:lnTo>
                        <a:pt x="44257" y="373230"/>
                      </a:lnTo>
                      <a:lnTo>
                        <a:pt x="42386" y="373230"/>
                      </a:lnTo>
                      <a:lnTo>
                        <a:pt x="50701" y="361360"/>
                      </a:lnTo>
                      <a:lnTo>
                        <a:pt x="52055" y="358864"/>
                      </a:lnTo>
                      <a:lnTo>
                        <a:pt x="54660" y="355707"/>
                      </a:lnTo>
                      <a:lnTo>
                        <a:pt x="303806" y="0"/>
                      </a:lnTo>
                      <a:lnTo>
                        <a:pt x="541782" y="339759"/>
                      </a:lnTo>
                      <a:lnTo>
                        <a:pt x="557545" y="358864"/>
                      </a:lnTo>
                      <a:cubicBezTo>
                        <a:pt x="590410" y="407510"/>
                        <a:pt x="609600" y="466154"/>
                        <a:pt x="609600" y="529280"/>
                      </a:cubicBezTo>
                      <a:cubicBezTo>
                        <a:pt x="609600" y="697616"/>
                        <a:pt x="473136" y="834080"/>
                        <a:pt x="304800" y="834080"/>
                      </a:cubicBezTo>
                      <a:close/>
                    </a:path>
                  </a:pathLst>
                </a:custGeom>
                <a:solidFill>
                  <a:srgbClr val="155397"/>
                </a:solidFill>
                <a:ln w="12700" cap="flat" cmpd="sng" algn="ctr">
                  <a:noFill/>
                  <a:prstDash val="solid"/>
                  <a:miter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+mn-cs"/>
                  </a:endParaRPr>
                </a:p>
              </p:txBody>
            </p:sp>
          </p:grpSp>
          <p:sp>
            <p:nvSpPr>
              <p:cNvPr id="277" name="타원 276"/>
              <p:cNvSpPr/>
              <p:nvPr/>
            </p:nvSpPr>
            <p:spPr>
              <a:xfrm>
                <a:off x="6264265" y="5892800"/>
                <a:ext cx="177800" cy="1778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lang="ko-KR" altLang="en-US"/>
                </a:pPr>
                <a:endParaRPr kumimoji="0" lang="ko-KR" altLang="en-US" sz="1800" b="0" i="0" u="none" strike="noStrike" kern="0" cap="none" spc="-149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  <p:grpSp>
          <p:nvGrpSpPr>
            <p:cNvPr id="231" name="그룹 230"/>
            <p:cNvGrpSpPr/>
            <p:nvPr/>
          </p:nvGrpSpPr>
          <p:grpSpPr>
            <a:xfrm>
              <a:off x="8050744" y="6362699"/>
              <a:ext cx="108950" cy="149068"/>
              <a:chOff x="6163052" y="5806709"/>
              <a:chExt cx="380226" cy="520240"/>
            </a:xfrm>
          </p:grpSpPr>
          <p:grpSp>
            <p:nvGrpSpPr>
              <p:cNvPr id="272" name="그룹 271"/>
              <p:cNvGrpSpPr/>
              <p:nvPr/>
            </p:nvGrpSpPr>
            <p:grpSpPr>
              <a:xfrm>
                <a:off x="6163052" y="5806709"/>
                <a:ext cx="380226" cy="520240"/>
                <a:chOff x="6223377" y="5730509"/>
                <a:chExt cx="380226" cy="520240"/>
              </a:xfrm>
            </p:grpSpPr>
            <p:sp>
              <p:nvSpPr>
                <p:cNvPr id="274" name="자유형: 도형 101"/>
                <p:cNvSpPr/>
                <p:nvPr/>
              </p:nvSpPr>
              <p:spPr>
                <a:xfrm rot="10800000">
                  <a:off x="6283305" y="6153477"/>
                  <a:ext cx="260370" cy="97272"/>
                </a:xfrm>
                <a:custGeom>
                  <a:avLst/>
                  <a:gdLst>
                    <a:gd name="connsiteX0" fmla="*/ 304800 w 609600"/>
                    <a:gd name="connsiteY0" fmla="*/ 834080 h 834080"/>
                    <a:gd name="connsiteX1" fmla="*/ 0 w 609600"/>
                    <a:gd name="connsiteY1" fmla="*/ 529280 h 834080"/>
                    <a:gd name="connsiteX2" fmla="*/ 23953 w 609600"/>
                    <a:gd name="connsiteY2" fmla="*/ 410638 h 834080"/>
                    <a:gd name="connsiteX3" fmla="*/ 44257 w 609600"/>
                    <a:gd name="connsiteY3" fmla="*/ 373230 h 834080"/>
                    <a:gd name="connsiteX4" fmla="*/ 42386 w 609600"/>
                    <a:gd name="connsiteY4" fmla="*/ 373230 h 834080"/>
                    <a:gd name="connsiteX5" fmla="*/ 50701 w 609600"/>
                    <a:gd name="connsiteY5" fmla="*/ 361360 h 834080"/>
                    <a:gd name="connsiteX6" fmla="*/ 52055 w 609600"/>
                    <a:gd name="connsiteY6" fmla="*/ 358864 h 834080"/>
                    <a:gd name="connsiteX7" fmla="*/ 54660 w 609600"/>
                    <a:gd name="connsiteY7" fmla="*/ 355707 h 834080"/>
                    <a:gd name="connsiteX8" fmla="*/ 303806 w 609600"/>
                    <a:gd name="connsiteY8" fmla="*/ 0 h 834080"/>
                    <a:gd name="connsiteX9" fmla="*/ 541782 w 609600"/>
                    <a:gd name="connsiteY9" fmla="*/ 339759 h 834080"/>
                    <a:gd name="connsiteX10" fmla="*/ 557545 w 609600"/>
                    <a:gd name="connsiteY10" fmla="*/ 358864 h 834080"/>
                    <a:gd name="connsiteX11" fmla="*/ 609600 w 609600"/>
                    <a:gd name="connsiteY11" fmla="*/ 529280 h 834080"/>
                    <a:gd name="connsiteX12" fmla="*/ 304800 w 609600"/>
                    <a:gd name="connsiteY12" fmla="*/ 834080 h 834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09600" h="834080">
                      <a:moveTo>
                        <a:pt x="304800" y="834080"/>
                      </a:moveTo>
                      <a:cubicBezTo>
                        <a:pt x="136464" y="834080"/>
                        <a:pt x="0" y="697616"/>
                        <a:pt x="0" y="529280"/>
                      </a:cubicBezTo>
                      <a:cubicBezTo>
                        <a:pt x="0" y="487196"/>
                        <a:pt x="8529" y="447104"/>
                        <a:pt x="23953" y="410638"/>
                      </a:cubicBezTo>
                      <a:lnTo>
                        <a:pt x="44257" y="373230"/>
                      </a:lnTo>
                      <a:lnTo>
                        <a:pt x="42386" y="373230"/>
                      </a:lnTo>
                      <a:lnTo>
                        <a:pt x="50701" y="361360"/>
                      </a:lnTo>
                      <a:lnTo>
                        <a:pt x="52055" y="358864"/>
                      </a:lnTo>
                      <a:lnTo>
                        <a:pt x="54660" y="355707"/>
                      </a:lnTo>
                      <a:lnTo>
                        <a:pt x="303806" y="0"/>
                      </a:lnTo>
                      <a:lnTo>
                        <a:pt x="541782" y="339759"/>
                      </a:lnTo>
                      <a:lnTo>
                        <a:pt x="557545" y="358864"/>
                      </a:lnTo>
                      <a:cubicBezTo>
                        <a:pt x="590410" y="407510"/>
                        <a:pt x="609600" y="466154"/>
                        <a:pt x="609600" y="529280"/>
                      </a:cubicBezTo>
                      <a:cubicBezTo>
                        <a:pt x="609600" y="697616"/>
                        <a:pt x="473136" y="834080"/>
                        <a:pt x="304800" y="834080"/>
                      </a:cubicBezTo>
                      <a:close/>
                    </a:path>
                  </a:pathLst>
                </a:custGeom>
                <a:solidFill>
                  <a:sysClr val="window" lastClr="FFFFFF">
                    <a:lumMod val="75000"/>
                  </a:sysClr>
                </a:solidFill>
                <a:ln w="12700" cap="flat" cmpd="sng" algn="ctr">
                  <a:noFill/>
                  <a:prstDash val="solid"/>
                  <a:miter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275" name="자유형: 도형 102"/>
                <p:cNvSpPr/>
                <p:nvPr/>
              </p:nvSpPr>
              <p:spPr>
                <a:xfrm rot="10800000">
                  <a:off x="6223377" y="5730509"/>
                  <a:ext cx="380226" cy="520240"/>
                </a:xfrm>
                <a:custGeom>
                  <a:avLst/>
                  <a:gdLst>
                    <a:gd name="connsiteX0" fmla="*/ 304800 w 609600"/>
                    <a:gd name="connsiteY0" fmla="*/ 834080 h 834080"/>
                    <a:gd name="connsiteX1" fmla="*/ 0 w 609600"/>
                    <a:gd name="connsiteY1" fmla="*/ 529280 h 834080"/>
                    <a:gd name="connsiteX2" fmla="*/ 23953 w 609600"/>
                    <a:gd name="connsiteY2" fmla="*/ 410638 h 834080"/>
                    <a:gd name="connsiteX3" fmla="*/ 44257 w 609600"/>
                    <a:gd name="connsiteY3" fmla="*/ 373230 h 834080"/>
                    <a:gd name="connsiteX4" fmla="*/ 42386 w 609600"/>
                    <a:gd name="connsiteY4" fmla="*/ 373230 h 834080"/>
                    <a:gd name="connsiteX5" fmla="*/ 50701 w 609600"/>
                    <a:gd name="connsiteY5" fmla="*/ 361360 h 834080"/>
                    <a:gd name="connsiteX6" fmla="*/ 52055 w 609600"/>
                    <a:gd name="connsiteY6" fmla="*/ 358864 h 834080"/>
                    <a:gd name="connsiteX7" fmla="*/ 54660 w 609600"/>
                    <a:gd name="connsiteY7" fmla="*/ 355707 h 834080"/>
                    <a:gd name="connsiteX8" fmla="*/ 303806 w 609600"/>
                    <a:gd name="connsiteY8" fmla="*/ 0 h 834080"/>
                    <a:gd name="connsiteX9" fmla="*/ 541782 w 609600"/>
                    <a:gd name="connsiteY9" fmla="*/ 339759 h 834080"/>
                    <a:gd name="connsiteX10" fmla="*/ 557545 w 609600"/>
                    <a:gd name="connsiteY10" fmla="*/ 358864 h 834080"/>
                    <a:gd name="connsiteX11" fmla="*/ 609600 w 609600"/>
                    <a:gd name="connsiteY11" fmla="*/ 529280 h 834080"/>
                    <a:gd name="connsiteX12" fmla="*/ 304800 w 609600"/>
                    <a:gd name="connsiteY12" fmla="*/ 834080 h 834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09600" h="834080">
                      <a:moveTo>
                        <a:pt x="304800" y="834080"/>
                      </a:moveTo>
                      <a:cubicBezTo>
                        <a:pt x="136464" y="834080"/>
                        <a:pt x="0" y="697616"/>
                        <a:pt x="0" y="529280"/>
                      </a:cubicBezTo>
                      <a:cubicBezTo>
                        <a:pt x="0" y="487196"/>
                        <a:pt x="8529" y="447104"/>
                        <a:pt x="23953" y="410638"/>
                      </a:cubicBezTo>
                      <a:lnTo>
                        <a:pt x="44257" y="373230"/>
                      </a:lnTo>
                      <a:lnTo>
                        <a:pt x="42386" y="373230"/>
                      </a:lnTo>
                      <a:lnTo>
                        <a:pt x="50701" y="361360"/>
                      </a:lnTo>
                      <a:lnTo>
                        <a:pt x="52055" y="358864"/>
                      </a:lnTo>
                      <a:lnTo>
                        <a:pt x="54660" y="355707"/>
                      </a:lnTo>
                      <a:lnTo>
                        <a:pt x="303806" y="0"/>
                      </a:lnTo>
                      <a:lnTo>
                        <a:pt x="541782" y="339759"/>
                      </a:lnTo>
                      <a:lnTo>
                        <a:pt x="557545" y="358864"/>
                      </a:lnTo>
                      <a:cubicBezTo>
                        <a:pt x="590410" y="407510"/>
                        <a:pt x="609600" y="466154"/>
                        <a:pt x="609600" y="529280"/>
                      </a:cubicBezTo>
                      <a:cubicBezTo>
                        <a:pt x="609600" y="697616"/>
                        <a:pt x="473136" y="834080"/>
                        <a:pt x="304800" y="834080"/>
                      </a:cubicBezTo>
                      <a:close/>
                    </a:path>
                  </a:pathLst>
                </a:custGeom>
                <a:solidFill>
                  <a:srgbClr val="155397"/>
                </a:solidFill>
                <a:ln w="12700" cap="flat" cmpd="sng" algn="ctr">
                  <a:noFill/>
                  <a:prstDash val="solid"/>
                  <a:miter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+mn-cs"/>
                  </a:endParaRPr>
                </a:p>
              </p:txBody>
            </p:sp>
          </p:grpSp>
          <p:sp>
            <p:nvSpPr>
              <p:cNvPr id="273" name="타원 272"/>
              <p:cNvSpPr/>
              <p:nvPr/>
            </p:nvSpPr>
            <p:spPr>
              <a:xfrm>
                <a:off x="6264265" y="5892800"/>
                <a:ext cx="177800" cy="1778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lang="ko-KR" altLang="en-US"/>
                </a:pPr>
                <a:endParaRPr kumimoji="0" lang="ko-KR" altLang="en-US" sz="1800" b="0" i="0" u="none" strike="noStrike" kern="0" cap="none" spc="-149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  <p:grpSp>
          <p:nvGrpSpPr>
            <p:cNvPr id="232" name="그룹 231"/>
            <p:cNvGrpSpPr/>
            <p:nvPr/>
          </p:nvGrpSpPr>
          <p:grpSpPr>
            <a:xfrm>
              <a:off x="9268019" y="6136642"/>
              <a:ext cx="759424" cy="449992"/>
              <a:chOff x="7889276" y="6193792"/>
              <a:chExt cx="759424" cy="449992"/>
            </a:xfrm>
          </p:grpSpPr>
          <p:sp>
            <p:nvSpPr>
              <p:cNvPr id="268" name="Freeform 77"/>
              <p:cNvSpPr/>
              <p:nvPr/>
            </p:nvSpPr>
            <p:spPr>
              <a:xfrm>
                <a:off x="7889276" y="6193792"/>
                <a:ext cx="759424" cy="449992"/>
              </a:xfrm>
              <a:custGeom>
                <a:avLst/>
                <a:gdLst>
                  <a:gd name="T0" fmla="*/ 751 w 751"/>
                  <a:gd name="T1" fmla="*/ 445 h 445"/>
                  <a:gd name="T2" fmla="*/ 0 w 751"/>
                  <a:gd name="T3" fmla="*/ 445 h 445"/>
                  <a:gd name="T4" fmla="*/ 104 w 751"/>
                  <a:gd name="T5" fmla="*/ 0 h 445"/>
                  <a:gd name="T6" fmla="*/ 646 w 751"/>
                  <a:gd name="T7" fmla="*/ 0 h 445"/>
                  <a:gd name="T8" fmla="*/ 751 w 751"/>
                  <a:gd name="T9" fmla="*/ 445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1" h="445">
                    <a:moveTo>
                      <a:pt x="751" y="445"/>
                    </a:moveTo>
                    <a:lnTo>
                      <a:pt x="0" y="445"/>
                    </a:lnTo>
                    <a:lnTo>
                      <a:pt x="104" y="0"/>
                    </a:lnTo>
                    <a:lnTo>
                      <a:pt x="646" y="0"/>
                    </a:lnTo>
                    <a:lnTo>
                      <a:pt x="751" y="445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15875" cap="flat">
                <a:solidFill>
                  <a:srgbClr val="64728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/>
              <a:lstStyle/>
              <a:p>
                <a:pPr marL="0" marR="0" lvl="0" indent="0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lang="ko-KR" altLang="en-US"/>
                </a:pPr>
                <a:endParaRPr kumimoji="0" lang="ko-KR" altLang="en-US" sz="1800" b="0" i="0" u="none" strike="noStrike" kern="0" cap="none" spc="-149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</a:endParaRPr>
              </a:p>
            </p:txBody>
          </p:sp>
          <p:grpSp>
            <p:nvGrpSpPr>
              <p:cNvPr id="269" name="그룹 268"/>
              <p:cNvGrpSpPr/>
              <p:nvPr/>
            </p:nvGrpSpPr>
            <p:grpSpPr>
              <a:xfrm>
                <a:off x="7965281" y="6210301"/>
                <a:ext cx="590550" cy="407194"/>
                <a:chOff x="7962900" y="6210300"/>
                <a:chExt cx="597694" cy="421481"/>
              </a:xfrm>
            </p:grpSpPr>
            <p:cxnSp>
              <p:nvCxnSpPr>
                <p:cNvPr id="270" name="직선 연결선 269"/>
                <p:cNvCxnSpPr/>
                <p:nvPr/>
              </p:nvCxnSpPr>
              <p:spPr>
                <a:xfrm>
                  <a:off x="8155781" y="6210300"/>
                  <a:ext cx="174442" cy="225178"/>
                </a:xfrm>
                <a:prstGeom prst="line">
                  <a:avLst/>
                </a:prstGeom>
                <a:noFill/>
                <a:ln w="28575" cap="flat">
                  <a:solidFill>
                    <a:srgbClr val="DEE3EA"/>
                  </a:solidFill>
                  <a:prstDash val="solid"/>
                  <a:miter/>
                </a:ln>
              </p:spPr>
            </p:cxnSp>
            <p:cxnSp>
              <p:nvCxnSpPr>
                <p:cNvPr id="271" name="직선 연결선 270"/>
                <p:cNvCxnSpPr/>
                <p:nvPr/>
              </p:nvCxnSpPr>
              <p:spPr>
                <a:xfrm flipV="1">
                  <a:off x="7962900" y="6315076"/>
                  <a:ext cx="597694" cy="316705"/>
                </a:xfrm>
                <a:prstGeom prst="line">
                  <a:avLst/>
                </a:prstGeom>
                <a:noFill/>
                <a:ln w="28575" cap="flat">
                  <a:solidFill>
                    <a:srgbClr val="DEE3EA"/>
                  </a:solidFill>
                  <a:prstDash val="solid"/>
                  <a:miter/>
                </a:ln>
              </p:spPr>
            </p:cxnSp>
          </p:grpSp>
        </p:grpSp>
        <p:grpSp>
          <p:nvGrpSpPr>
            <p:cNvPr id="233" name="그룹 232"/>
            <p:cNvGrpSpPr/>
            <p:nvPr/>
          </p:nvGrpSpPr>
          <p:grpSpPr>
            <a:xfrm>
              <a:off x="9562837" y="6119812"/>
              <a:ext cx="108950" cy="149068"/>
              <a:chOff x="6163052" y="5806709"/>
              <a:chExt cx="380226" cy="520240"/>
            </a:xfrm>
          </p:grpSpPr>
          <p:grpSp>
            <p:nvGrpSpPr>
              <p:cNvPr id="264" name="그룹 263"/>
              <p:cNvGrpSpPr/>
              <p:nvPr/>
            </p:nvGrpSpPr>
            <p:grpSpPr>
              <a:xfrm>
                <a:off x="6163052" y="5806709"/>
                <a:ext cx="380226" cy="520240"/>
                <a:chOff x="6223377" y="5730509"/>
                <a:chExt cx="380226" cy="520240"/>
              </a:xfrm>
            </p:grpSpPr>
            <p:sp>
              <p:nvSpPr>
                <p:cNvPr id="266" name="자유형: 도형 101"/>
                <p:cNvSpPr/>
                <p:nvPr/>
              </p:nvSpPr>
              <p:spPr>
                <a:xfrm rot="10800000">
                  <a:off x="6283305" y="6153477"/>
                  <a:ext cx="260370" cy="97272"/>
                </a:xfrm>
                <a:custGeom>
                  <a:avLst/>
                  <a:gdLst>
                    <a:gd name="connsiteX0" fmla="*/ 304800 w 609600"/>
                    <a:gd name="connsiteY0" fmla="*/ 834080 h 834080"/>
                    <a:gd name="connsiteX1" fmla="*/ 0 w 609600"/>
                    <a:gd name="connsiteY1" fmla="*/ 529280 h 834080"/>
                    <a:gd name="connsiteX2" fmla="*/ 23953 w 609600"/>
                    <a:gd name="connsiteY2" fmla="*/ 410638 h 834080"/>
                    <a:gd name="connsiteX3" fmla="*/ 44257 w 609600"/>
                    <a:gd name="connsiteY3" fmla="*/ 373230 h 834080"/>
                    <a:gd name="connsiteX4" fmla="*/ 42386 w 609600"/>
                    <a:gd name="connsiteY4" fmla="*/ 373230 h 834080"/>
                    <a:gd name="connsiteX5" fmla="*/ 50701 w 609600"/>
                    <a:gd name="connsiteY5" fmla="*/ 361360 h 834080"/>
                    <a:gd name="connsiteX6" fmla="*/ 52055 w 609600"/>
                    <a:gd name="connsiteY6" fmla="*/ 358864 h 834080"/>
                    <a:gd name="connsiteX7" fmla="*/ 54660 w 609600"/>
                    <a:gd name="connsiteY7" fmla="*/ 355707 h 834080"/>
                    <a:gd name="connsiteX8" fmla="*/ 303806 w 609600"/>
                    <a:gd name="connsiteY8" fmla="*/ 0 h 834080"/>
                    <a:gd name="connsiteX9" fmla="*/ 541782 w 609600"/>
                    <a:gd name="connsiteY9" fmla="*/ 339759 h 834080"/>
                    <a:gd name="connsiteX10" fmla="*/ 557545 w 609600"/>
                    <a:gd name="connsiteY10" fmla="*/ 358864 h 834080"/>
                    <a:gd name="connsiteX11" fmla="*/ 609600 w 609600"/>
                    <a:gd name="connsiteY11" fmla="*/ 529280 h 834080"/>
                    <a:gd name="connsiteX12" fmla="*/ 304800 w 609600"/>
                    <a:gd name="connsiteY12" fmla="*/ 834080 h 834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09600" h="834080">
                      <a:moveTo>
                        <a:pt x="304800" y="834080"/>
                      </a:moveTo>
                      <a:cubicBezTo>
                        <a:pt x="136464" y="834080"/>
                        <a:pt x="0" y="697616"/>
                        <a:pt x="0" y="529280"/>
                      </a:cubicBezTo>
                      <a:cubicBezTo>
                        <a:pt x="0" y="487196"/>
                        <a:pt x="8529" y="447104"/>
                        <a:pt x="23953" y="410638"/>
                      </a:cubicBezTo>
                      <a:lnTo>
                        <a:pt x="44257" y="373230"/>
                      </a:lnTo>
                      <a:lnTo>
                        <a:pt x="42386" y="373230"/>
                      </a:lnTo>
                      <a:lnTo>
                        <a:pt x="50701" y="361360"/>
                      </a:lnTo>
                      <a:lnTo>
                        <a:pt x="52055" y="358864"/>
                      </a:lnTo>
                      <a:lnTo>
                        <a:pt x="54660" y="355707"/>
                      </a:lnTo>
                      <a:lnTo>
                        <a:pt x="303806" y="0"/>
                      </a:lnTo>
                      <a:lnTo>
                        <a:pt x="541782" y="339759"/>
                      </a:lnTo>
                      <a:lnTo>
                        <a:pt x="557545" y="358864"/>
                      </a:lnTo>
                      <a:cubicBezTo>
                        <a:pt x="590410" y="407510"/>
                        <a:pt x="609600" y="466154"/>
                        <a:pt x="609600" y="529280"/>
                      </a:cubicBezTo>
                      <a:cubicBezTo>
                        <a:pt x="609600" y="697616"/>
                        <a:pt x="473136" y="834080"/>
                        <a:pt x="304800" y="834080"/>
                      </a:cubicBezTo>
                      <a:close/>
                    </a:path>
                  </a:pathLst>
                </a:custGeom>
                <a:solidFill>
                  <a:sysClr val="window" lastClr="FFFFFF">
                    <a:lumMod val="75000"/>
                  </a:sysClr>
                </a:solidFill>
                <a:ln w="12700" cap="flat" cmpd="sng" algn="ctr">
                  <a:noFill/>
                  <a:prstDash val="solid"/>
                  <a:miter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267" name="자유형: 도형 102"/>
                <p:cNvSpPr/>
                <p:nvPr/>
              </p:nvSpPr>
              <p:spPr>
                <a:xfrm rot="10800000">
                  <a:off x="6223377" y="5730509"/>
                  <a:ext cx="380226" cy="520240"/>
                </a:xfrm>
                <a:custGeom>
                  <a:avLst/>
                  <a:gdLst>
                    <a:gd name="connsiteX0" fmla="*/ 304800 w 609600"/>
                    <a:gd name="connsiteY0" fmla="*/ 834080 h 834080"/>
                    <a:gd name="connsiteX1" fmla="*/ 0 w 609600"/>
                    <a:gd name="connsiteY1" fmla="*/ 529280 h 834080"/>
                    <a:gd name="connsiteX2" fmla="*/ 23953 w 609600"/>
                    <a:gd name="connsiteY2" fmla="*/ 410638 h 834080"/>
                    <a:gd name="connsiteX3" fmla="*/ 44257 w 609600"/>
                    <a:gd name="connsiteY3" fmla="*/ 373230 h 834080"/>
                    <a:gd name="connsiteX4" fmla="*/ 42386 w 609600"/>
                    <a:gd name="connsiteY4" fmla="*/ 373230 h 834080"/>
                    <a:gd name="connsiteX5" fmla="*/ 50701 w 609600"/>
                    <a:gd name="connsiteY5" fmla="*/ 361360 h 834080"/>
                    <a:gd name="connsiteX6" fmla="*/ 52055 w 609600"/>
                    <a:gd name="connsiteY6" fmla="*/ 358864 h 834080"/>
                    <a:gd name="connsiteX7" fmla="*/ 54660 w 609600"/>
                    <a:gd name="connsiteY7" fmla="*/ 355707 h 834080"/>
                    <a:gd name="connsiteX8" fmla="*/ 303806 w 609600"/>
                    <a:gd name="connsiteY8" fmla="*/ 0 h 834080"/>
                    <a:gd name="connsiteX9" fmla="*/ 541782 w 609600"/>
                    <a:gd name="connsiteY9" fmla="*/ 339759 h 834080"/>
                    <a:gd name="connsiteX10" fmla="*/ 557545 w 609600"/>
                    <a:gd name="connsiteY10" fmla="*/ 358864 h 834080"/>
                    <a:gd name="connsiteX11" fmla="*/ 609600 w 609600"/>
                    <a:gd name="connsiteY11" fmla="*/ 529280 h 834080"/>
                    <a:gd name="connsiteX12" fmla="*/ 304800 w 609600"/>
                    <a:gd name="connsiteY12" fmla="*/ 834080 h 834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09600" h="834080">
                      <a:moveTo>
                        <a:pt x="304800" y="834080"/>
                      </a:moveTo>
                      <a:cubicBezTo>
                        <a:pt x="136464" y="834080"/>
                        <a:pt x="0" y="697616"/>
                        <a:pt x="0" y="529280"/>
                      </a:cubicBezTo>
                      <a:cubicBezTo>
                        <a:pt x="0" y="487196"/>
                        <a:pt x="8529" y="447104"/>
                        <a:pt x="23953" y="410638"/>
                      </a:cubicBezTo>
                      <a:lnTo>
                        <a:pt x="44257" y="373230"/>
                      </a:lnTo>
                      <a:lnTo>
                        <a:pt x="42386" y="373230"/>
                      </a:lnTo>
                      <a:lnTo>
                        <a:pt x="50701" y="361360"/>
                      </a:lnTo>
                      <a:lnTo>
                        <a:pt x="52055" y="358864"/>
                      </a:lnTo>
                      <a:lnTo>
                        <a:pt x="54660" y="355707"/>
                      </a:lnTo>
                      <a:lnTo>
                        <a:pt x="303806" y="0"/>
                      </a:lnTo>
                      <a:lnTo>
                        <a:pt x="541782" y="339759"/>
                      </a:lnTo>
                      <a:lnTo>
                        <a:pt x="557545" y="358864"/>
                      </a:lnTo>
                      <a:cubicBezTo>
                        <a:pt x="590410" y="407510"/>
                        <a:pt x="609600" y="466154"/>
                        <a:pt x="609600" y="529280"/>
                      </a:cubicBezTo>
                      <a:cubicBezTo>
                        <a:pt x="609600" y="697616"/>
                        <a:pt x="473136" y="834080"/>
                        <a:pt x="304800" y="834080"/>
                      </a:cubicBezTo>
                      <a:close/>
                    </a:path>
                  </a:pathLst>
                </a:custGeom>
                <a:solidFill>
                  <a:srgbClr val="79B61B"/>
                </a:solidFill>
                <a:ln w="12700" cap="flat" cmpd="sng" algn="ctr">
                  <a:noFill/>
                  <a:prstDash val="solid"/>
                  <a:miter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+mn-cs"/>
                  </a:endParaRPr>
                </a:p>
              </p:txBody>
            </p:sp>
          </p:grpSp>
          <p:sp>
            <p:nvSpPr>
              <p:cNvPr id="265" name="타원 264"/>
              <p:cNvSpPr/>
              <p:nvPr/>
            </p:nvSpPr>
            <p:spPr>
              <a:xfrm>
                <a:off x="6264265" y="5892800"/>
                <a:ext cx="177800" cy="1778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lang="ko-KR" altLang="en-US"/>
                </a:pPr>
                <a:endParaRPr kumimoji="0" lang="ko-KR" altLang="en-US" sz="1800" b="0" i="0" u="none" strike="noStrike" kern="0" cap="none" spc="-149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  <p:grpSp>
          <p:nvGrpSpPr>
            <p:cNvPr id="234" name="그룹 233"/>
            <p:cNvGrpSpPr/>
            <p:nvPr/>
          </p:nvGrpSpPr>
          <p:grpSpPr>
            <a:xfrm>
              <a:off x="9424724" y="6181724"/>
              <a:ext cx="108950" cy="149068"/>
              <a:chOff x="6163052" y="5806709"/>
              <a:chExt cx="380226" cy="520240"/>
            </a:xfrm>
          </p:grpSpPr>
          <p:grpSp>
            <p:nvGrpSpPr>
              <p:cNvPr id="260" name="그룹 259"/>
              <p:cNvGrpSpPr/>
              <p:nvPr/>
            </p:nvGrpSpPr>
            <p:grpSpPr>
              <a:xfrm>
                <a:off x="6163052" y="5806709"/>
                <a:ext cx="380226" cy="520240"/>
                <a:chOff x="6223377" y="5730509"/>
                <a:chExt cx="380226" cy="520240"/>
              </a:xfrm>
            </p:grpSpPr>
            <p:sp>
              <p:nvSpPr>
                <p:cNvPr id="262" name="자유형: 도형 101"/>
                <p:cNvSpPr/>
                <p:nvPr/>
              </p:nvSpPr>
              <p:spPr>
                <a:xfrm rot="10800000">
                  <a:off x="6283305" y="6153477"/>
                  <a:ext cx="260370" cy="97272"/>
                </a:xfrm>
                <a:custGeom>
                  <a:avLst/>
                  <a:gdLst>
                    <a:gd name="connsiteX0" fmla="*/ 304800 w 609600"/>
                    <a:gd name="connsiteY0" fmla="*/ 834080 h 834080"/>
                    <a:gd name="connsiteX1" fmla="*/ 0 w 609600"/>
                    <a:gd name="connsiteY1" fmla="*/ 529280 h 834080"/>
                    <a:gd name="connsiteX2" fmla="*/ 23953 w 609600"/>
                    <a:gd name="connsiteY2" fmla="*/ 410638 h 834080"/>
                    <a:gd name="connsiteX3" fmla="*/ 44257 w 609600"/>
                    <a:gd name="connsiteY3" fmla="*/ 373230 h 834080"/>
                    <a:gd name="connsiteX4" fmla="*/ 42386 w 609600"/>
                    <a:gd name="connsiteY4" fmla="*/ 373230 h 834080"/>
                    <a:gd name="connsiteX5" fmla="*/ 50701 w 609600"/>
                    <a:gd name="connsiteY5" fmla="*/ 361360 h 834080"/>
                    <a:gd name="connsiteX6" fmla="*/ 52055 w 609600"/>
                    <a:gd name="connsiteY6" fmla="*/ 358864 h 834080"/>
                    <a:gd name="connsiteX7" fmla="*/ 54660 w 609600"/>
                    <a:gd name="connsiteY7" fmla="*/ 355707 h 834080"/>
                    <a:gd name="connsiteX8" fmla="*/ 303806 w 609600"/>
                    <a:gd name="connsiteY8" fmla="*/ 0 h 834080"/>
                    <a:gd name="connsiteX9" fmla="*/ 541782 w 609600"/>
                    <a:gd name="connsiteY9" fmla="*/ 339759 h 834080"/>
                    <a:gd name="connsiteX10" fmla="*/ 557545 w 609600"/>
                    <a:gd name="connsiteY10" fmla="*/ 358864 h 834080"/>
                    <a:gd name="connsiteX11" fmla="*/ 609600 w 609600"/>
                    <a:gd name="connsiteY11" fmla="*/ 529280 h 834080"/>
                    <a:gd name="connsiteX12" fmla="*/ 304800 w 609600"/>
                    <a:gd name="connsiteY12" fmla="*/ 834080 h 834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09600" h="834080">
                      <a:moveTo>
                        <a:pt x="304800" y="834080"/>
                      </a:moveTo>
                      <a:cubicBezTo>
                        <a:pt x="136464" y="834080"/>
                        <a:pt x="0" y="697616"/>
                        <a:pt x="0" y="529280"/>
                      </a:cubicBezTo>
                      <a:cubicBezTo>
                        <a:pt x="0" y="487196"/>
                        <a:pt x="8529" y="447104"/>
                        <a:pt x="23953" y="410638"/>
                      </a:cubicBezTo>
                      <a:lnTo>
                        <a:pt x="44257" y="373230"/>
                      </a:lnTo>
                      <a:lnTo>
                        <a:pt x="42386" y="373230"/>
                      </a:lnTo>
                      <a:lnTo>
                        <a:pt x="50701" y="361360"/>
                      </a:lnTo>
                      <a:lnTo>
                        <a:pt x="52055" y="358864"/>
                      </a:lnTo>
                      <a:lnTo>
                        <a:pt x="54660" y="355707"/>
                      </a:lnTo>
                      <a:lnTo>
                        <a:pt x="303806" y="0"/>
                      </a:lnTo>
                      <a:lnTo>
                        <a:pt x="541782" y="339759"/>
                      </a:lnTo>
                      <a:lnTo>
                        <a:pt x="557545" y="358864"/>
                      </a:lnTo>
                      <a:cubicBezTo>
                        <a:pt x="590410" y="407510"/>
                        <a:pt x="609600" y="466154"/>
                        <a:pt x="609600" y="529280"/>
                      </a:cubicBezTo>
                      <a:cubicBezTo>
                        <a:pt x="609600" y="697616"/>
                        <a:pt x="473136" y="834080"/>
                        <a:pt x="304800" y="834080"/>
                      </a:cubicBezTo>
                      <a:close/>
                    </a:path>
                  </a:pathLst>
                </a:custGeom>
                <a:solidFill>
                  <a:sysClr val="window" lastClr="FFFFFF">
                    <a:lumMod val="75000"/>
                  </a:sysClr>
                </a:solidFill>
                <a:ln w="12700" cap="flat" cmpd="sng" algn="ctr">
                  <a:noFill/>
                  <a:prstDash val="solid"/>
                  <a:miter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263" name="자유형: 도형 102"/>
                <p:cNvSpPr/>
                <p:nvPr/>
              </p:nvSpPr>
              <p:spPr>
                <a:xfrm rot="10800000">
                  <a:off x="6223377" y="5730509"/>
                  <a:ext cx="380226" cy="520240"/>
                </a:xfrm>
                <a:custGeom>
                  <a:avLst/>
                  <a:gdLst>
                    <a:gd name="connsiteX0" fmla="*/ 304800 w 609600"/>
                    <a:gd name="connsiteY0" fmla="*/ 834080 h 834080"/>
                    <a:gd name="connsiteX1" fmla="*/ 0 w 609600"/>
                    <a:gd name="connsiteY1" fmla="*/ 529280 h 834080"/>
                    <a:gd name="connsiteX2" fmla="*/ 23953 w 609600"/>
                    <a:gd name="connsiteY2" fmla="*/ 410638 h 834080"/>
                    <a:gd name="connsiteX3" fmla="*/ 44257 w 609600"/>
                    <a:gd name="connsiteY3" fmla="*/ 373230 h 834080"/>
                    <a:gd name="connsiteX4" fmla="*/ 42386 w 609600"/>
                    <a:gd name="connsiteY4" fmla="*/ 373230 h 834080"/>
                    <a:gd name="connsiteX5" fmla="*/ 50701 w 609600"/>
                    <a:gd name="connsiteY5" fmla="*/ 361360 h 834080"/>
                    <a:gd name="connsiteX6" fmla="*/ 52055 w 609600"/>
                    <a:gd name="connsiteY6" fmla="*/ 358864 h 834080"/>
                    <a:gd name="connsiteX7" fmla="*/ 54660 w 609600"/>
                    <a:gd name="connsiteY7" fmla="*/ 355707 h 834080"/>
                    <a:gd name="connsiteX8" fmla="*/ 303806 w 609600"/>
                    <a:gd name="connsiteY8" fmla="*/ 0 h 834080"/>
                    <a:gd name="connsiteX9" fmla="*/ 541782 w 609600"/>
                    <a:gd name="connsiteY9" fmla="*/ 339759 h 834080"/>
                    <a:gd name="connsiteX10" fmla="*/ 557545 w 609600"/>
                    <a:gd name="connsiteY10" fmla="*/ 358864 h 834080"/>
                    <a:gd name="connsiteX11" fmla="*/ 609600 w 609600"/>
                    <a:gd name="connsiteY11" fmla="*/ 529280 h 834080"/>
                    <a:gd name="connsiteX12" fmla="*/ 304800 w 609600"/>
                    <a:gd name="connsiteY12" fmla="*/ 834080 h 834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09600" h="834080">
                      <a:moveTo>
                        <a:pt x="304800" y="834080"/>
                      </a:moveTo>
                      <a:cubicBezTo>
                        <a:pt x="136464" y="834080"/>
                        <a:pt x="0" y="697616"/>
                        <a:pt x="0" y="529280"/>
                      </a:cubicBezTo>
                      <a:cubicBezTo>
                        <a:pt x="0" y="487196"/>
                        <a:pt x="8529" y="447104"/>
                        <a:pt x="23953" y="410638"/>
                      </a:cubicBezTo>
                      <a:lnTo>
                        <a:pt x="44257" y="373230"/>
                      </a:lnTo>
                      <a:lnTo>
                        <a:pt x="42386" y="373230"/>
                      </a:lnTo>
                      <a:lnTo>
                        <a:pt x="50701" y="361360"/>
                      </a:lnTo>
                      <a:lnTo>
                        <a:pt x="52055" y="358864"/>
                      </a:lnTo>
                      <a:lnTo>
                        <a:pt x="54660" y="355707"/>
                      </a:lnTo>
                      <a:lnTo>
                        <a:pt x="303806" y="0"/>
                      </a:lnTo>
                      <a:lnTo>
                        <a:pt x="541782" y="339759"/>
                      </a:lnTo>
                      <a:lnTo>
                        <a:pt x="557545" y="358864"/>
                      </a:lnTo>
                      <a:cubicBezTo>
                        <a:pt x="590410" y="407510"/>
                        <a:pt x="609600" y="466154"/>
                        <a:pt x="609600" y="529280"/>
                      </a:cubicBezTo>
                      <a:cubicBezTo>
                        <a:pt x="609600" y="697616"/>
                        <a:pt x="473136" y="834080"/>
                        <a:pt x="304800" y="834080"/>
                      </a:cubicBezTo>
                      <a:close/>
                    </a:path>
                  </a:pathLst>
                </a:custGeom>
                <a:solidFill>
                  <a:srgbClr val="79B61B"/>
                </a:solidFill>
                <a:ln w="12700" cap="flat" cmpd="sng" algn="ctr">
                  <a:noFill/>
                  <a:prstDash val="solid"/>
                  <a:miter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+mn-cs"/>
                  </a:endParaRPr>
                </a:p>
              </p:txBody>
            </p:sp>
          </p:grpSp>
          <p:sp>
            <p:nvSpPr>
              <p:cNvPr id="261" name="타원 260"/>
              <p:cNvSpPr/>
              <p:nvPr/>
            </p:nvSpPr>
            <p:spPr>
              <a:xfrm>
                <a:off x="6264265" y="5892800"/>
                <a:ext cx="177800" cy="1778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lang="ko-KR" altLang="en-US"/>
                </a:pPr>
                <a:endParaRPr kumimoji="0" lang="ko-KR" altLang="en-US" sz="1800" b="0" i="0" u="none" strike="noStrike" kern="0" cap="none" spc="-149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  <p:grpSp>
          <p:nvGrpSpPr>
            <p:cNvPr id="235" name="그룹 234"/>
            <p:cNvGrpSpPr/>
            <p:nvPr/>
          </p:nvGrpSpPr>
          <p:grpSpPr>
            <a:xfrm>
              <a:off x="9736668" y="6148387"/>
              <a:ext cx="108950" cy="149068"/>
              <a:chOff x="6163052" y="5806709"/>
              <a:chExt cx="380226" cy="520240"/>
            </a:xfrm>
          </p:grpSpPr>
          <p:grpSp>
            <p:nvGrpSpPr>
              <p:cNvPr id="256" name="그룹 255"/>
              <p:cNvGrpSpPr/>
              <p:nvPr/>
            </p:nvGrpSpPr>
            <p:grpSpPr>
              <a:xfrm>
                <a:off x="6163052" y="5806709"/>
                <a:ext cx="380226" cy="520240"/>
                <a:chOff x="6223377" y="5730509"/>
                <a:chExt cx="380226" cy="520240"/>
              </a:xfrm>
            </p:grpSpPr>
            <p:sp>
              <p:nvSpPr>
                <p:cNvPr id="258" name="자유형: 도형 101"/>
                <p:cNvSpPr/>
                <p:nvPr/>
              </p:nvSpPr>
              <p:spPr>
                <a:xfrm rot="10800000">
                  <a:off x="6283305" y="6153477"/>
                  <a:ext cx="260370" cy="97272"/>
                </a:xfrm>
                <a:custGeom>
                  <a:avLst/>
                  <a:gdLst>
                    <a:gd name="connsiteX0" fmla="*/ 304800 w 609600"/>
                    <a:gd name="connsiteY0" fmla="*/ 834080 h 834080"/>
                    <a:gd name="connsiteX1" fmla="*/ 0 w 609600"/>
                    <a:gd name="connsiteY1" fmla="*/ 529280 h 834080"/>
                    <a:gd name="connsiteX2" fmla="*/ 23953 w 609600"/>
                    <a:gd name="connsiteY2" fmla="*/ 410638 h 834080"/>
                    <a:gd name="connsiteX3" fmla="*/ 44257 w 609600"/>
                    <a:gd name="connsiteY3" fmla="*/ 373230 h 834080"/>
                    <a:gd name="connsiteX4" fmla="*/ 42386 w 609600"/>
                    <a:gd name="connsiteY4" fmla="*/ 373230 h 834080"/>
                    <a:gd name="connsiteX5" fmla="*/ 50701 w 609600"/>
                    <a:gd name="connsiteY5" fmla="*/ 361360 h 834080"/>
                    <a:gd name="connsiteX6" fmla="*/ 52055 w 609600"/>
                    <a:gd name="connsiteY6" fmla="*/ 358864 h 834080"/>
                    <a:gd name="connsiteX7" fmla="*/ 54660 w 609600"/>
                    <a:gd name="connsiteY7" fmla="*/ 355707 h 834080"/>
                    <a:gd name="connsiteX8" fmla="*/ 303806 w 609600"/>
                    <a:gd name="connsiteY8" fmla="*/ 0 h 834080"/>
                    <a:gd name="connsiteX9" fmla="*/ 541782 w 609600"/>
                    <a:gd name="connsiteY9" fmla="*/ 339759 h 834080"/>
                    <a:gd name="connsiteX10" fmla="*/ 557545 w 609600"/>
                    <a:gd name="connsiteY10" fmla="*/ 358864 h 834080"/>
                    <a:gd name="connsiteX11" fmla="*/ 609600 w 609600"/>
                    <a:gd name="connsiteY11" fmla="*/ 529280 h 834080"/>
                    <a:gd name="connsiteX12" fmla="*/ 304800 w 609600"/>
                    <a:gd name="connsiteY12" fmla="*/ 834080 h 834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09600" h="834080">
                      <a:moveTo>
                        <a:pt x="304800" y="834080"/>
                      </a:moveTo>
                      <a:cubicBezTo>
                        <a:pt x="136464" y="834080"/>
                        <a:pt x="0" y="697616"/>
                        <a:pt x="0" y="529280"/>
                      </a:cubicBezTo>
                      <a:cubicBezTo>
                        <a:pt x="0" y="487196"/>
                        <a:pt x="8529" y="447104"/>
                        <a:pt x="23953" y="410638"/>
                      </a:cubicBezTo>
                      <a:lnTo>
                        <a:pt x="44257" y="373230"/>
                      </a:lnTo>
                      <a:lnTo>
                        <a:pt x="42386" y="373230"/>
                      </a:lnTo>
                      <a:lnTo>
                        <a:pt x="50701" y="361360"/>
                      </a:lnTo>
                      <a:lnTo>
                        <a:pt x="52055" y="358864"/>
                      </a:lnTo>
                      <a:lnTo>
                        <a:pt x="54660" y="355707"/>
                      </a:lnTo>
                      <a:lnTo>
                        <a:pt x="303806" y="0"/>
                      </a:lnTo>
                      <a:lnTo>
                        <a:pt x="541782" y="339759"/>
                      </a:lnTo>
                      <a:lnTo>
                        <a:pt x="557545" y="358864"/>
                      </a:lnTo>
                      <a:cubicBezTo>
                        <a:pt x="590410" y="407510"/>
                        <a:pt x="609600" y="466154"/>
                        <a:pt x="609600" y="529280"/>
                      </a:cubicBezTo>
                      <a:cubicBezTo>
                        <a:pt x="609600" y="697616"/>
                        <a:pt x="473136" y="834080"/>
                        <a:pt x="304800" y="834080"/>
                      </a:cubicBezTo>
                      <a:close/>
                    </a:path>
                  </a:pathLst>
                </a:custGeom>
                <a:solidFill>
                  <a:sysClr val="window" lastClr="FFFFFF">
                    <a:lumMod val="75000"/>
                  </a:sysClr>
                </a:solidFill>
                <a:ln w="12700" cap="flat" cmpd="sng" algn="ctr">
                  <a:noFill/>
                  <a:prstDash val="solid"/>
                  <a:miter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259" name="자유형: 도형 102"/>
                <p:cNvSpPr/>
                <p:nvPr/>
              </p:nvSpPr>
              <p:spPr>
                <a:xfrm rot="10800000">
                  <a:off x="6223377" y="5730509"/>
                  <a:ext cx="380226" cy="520240"/>
                </a:xfrm>
                <a:custGeom>
                  <a:avLst/>
                  <a:gdLst>
                    <a:gd name="connsiteX0" fmla="*/ 304800 w 609600"/>
                    <a:gd name="connsiteY0" fmla="*/ 834080 h 834080"/>
                    <a:gd name="connsiteX1" fmla="*/ 0 w 609600"/>
                    <a:gd name="connsiteY1" fmla="*/ 529280 h 834080"/>
                    <a:gd name="connsiteX2" fmla="*/ 23953 w 609600"/>
                    <a:gd name="connsiteY2" fmla="*/ 410638 h 834080"/>
                    <a:gd name="connsiteX3" fmla="*/ 44257 w 609600"/>
                    <a:gd name="connsiteY3" fmla="*/ 373230 h 834080"/>
                    <a:gd name="connsiteX4" fmla="*/ 42386 w 609600"/>
                    <a:gd name="connsiteY4" fmla="*/ 373230 h 834080"/>
                    <a:gd name="connsiteX5" fmla="*/ 50701 w 609600"/>
                    <a:gd name="connsiteY5" fmla="*/ 361360 h 834080"/>
                    <a:gd name="connsiteX6" fmla="*/ 52055 w 609600"/>
                    <a:gd name="connsiteY6" fmla="*/ 358864 h 834080"/>
                    <a:gd name="connsiteX7" fmla="*/ 54660 w 609600"/>
                    <a:gd name="connsiteY7" fmla="*/ 355707 h 834080"/>
                    <a:gd name="connsiteX8" fmla="*/ 303806 w 609600"/>
                    <a:gd name="connsiteY8" fmla="*/ 0 h 834080"/>
                    <a:gd name="connsiteX9" fmla="*/ 541782 w 609600"/>
                    <a:gd name="connsiteY9" fmla="*/ 339759 h 834080"/>
                    <a:gd name="connsiteX10" fmla="*/ 557545 w 609600"/>
                    <a:gd name="connsiteY10" fmla="*/ 358864 h 834080"/>
                    <a:gd name="connsiteX11" fmla="*/ 609600 w 609600"/>
                    <a:gd name="connsiteY11" fmla="*/ 529280 h 834080"/>
                    <a:gd name="connsiteX12" fmla="*/ 304800 w 609600"/>
                    <a:gd name="connsiteY12" fmla="*/ 834080 h 834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09600" h="834080">
                      <a:moveTo>
                        <a:pt x="304800" y="834080"/>
                      </a:moveTo>
                      <a:cubicBezTo>
                        <a:pt x="136464" y="834080"/>
                        <a:pt x="0" y="697616"/>
                        <a:pt x="0" y="529280"/>
                      </a:cubicBezTo>
                      <a:cubicBezTo>
                        <a:pt x="0" y="487196"/>
                        <a:pt x="8529" y="447104"/>
                        <a:pt x="23953" y="410638"/>
                      </a:cubicBezTo>
                      <a:lnTo>
                        <a:pt x="44257" y="373230"/>
                      </a:lnTo>
                      <a:lnTo>
                        <a:pt x="42386" y="373230"/>
                      </a:lnTo>
                      <a:lnTo>
                        <a:pt x="50701" y="361360"/>
                      </a:lnTo>
                      <a:lnTo>
                        <a:pt x="52055" y="358864"/>
                      </a:lnTo>
                      <a:lnTo>
                        <a:pt x="54660" y="355707"/>
                      </a:lnTo>
                      <a:lnTo>
                        <a:pt x="303806" y="0"/>
                      </a:lnTo>
                      <a:lnTo>
                        <a:pt x="541782" y="339759"/>
                      </a:lnTo>
                      <a:lnTo>
                        <a:pt x="557545" y="358864"/>
                      </a:lnTo>
                      <a:cubicBezTo>
                        <a:pt x="590410" y="407510"/>
                        <a:pt x="609600" y="466154"/>
                        <a:pt x="609600" y="529280"/>
                      </a:cubicBezTo>
                      <a:cubicBezTo>
                        <a:pt x="609600" y="697616"/>
                        <a:pt x="473136" y="834080"/>
                        <a:pt x="304800" y="834080"/>
                      </a:cubicBezTo>
                      <a:close/>
                    </a:path>
                  </a:pathLst>
                </a:custGeom>
                <a:solidFill>
                  <a:srgbClr val="79B61B"/>
                </a:solidFill>
                <a:ln w="12700" cap="flat" cmpd="sng" algn="ctr">
                  <a:noFill/>
                  <a:prstDash val="solid"/>
                  <a:miter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+mn-cs"/>
                  </a:endParaRPr>
                </a:p>
              </p:txBody>
            </p:sp>
          </p:grpSp>
          <p:sp>
            <p:nvSpPr>
              <p:cNvPr id="257" name="타원 256"/>
              <p:cNvSpPr/>
              <p:nvPr/>
            </p:nvSpPr>
            <p:spPr>
              <a:xfrm>
                <a:off x="6264265" y="5892800"/>
                <a:ext cx="177800" cy="1778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lang="ko-KR" altLang="en-US"/>
                </a:pPr>
                <a:endParaRPr kumimoji="0" lang="ko-KR" altLang="en-US" sz="1800" b="0" i="0" u="none" strike="noStrike" kern="0" cap="none" spc="-149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  <p:grpSp>
          <p:nvGrpSpPr>
            <p:cNvPr id="236" name="그룹 235"/>
            <p:cNvGrpSpPr/>
            <p:nvPr/>
          </p:nvGrpSpPr>
          <p:grpSpPr>
            <a:xfrm>
              <a:off x="9536643" y="6298406"/>
              <a:ext cx="108950" cy="149068"/>
              <a:chOff x="6163052" y="5806709"/>
              <a:chExt cx="380226" cy="520240"/>
            </a:xfrm>
          </p:grpSpPr>
          <p:grpSp>
            <p:nvGrpSpPr>
              <p:cNvPr id="252" name="그룹 251"/>
              <p:cNvGrpSpPr/>
              <p:nvPr/>
            </p:nvGrpSpPr>
            <p:grpSpPr>
              <a:xfrm>
                <a:off x="6163052" y="5806709"/>
                <a:ext cx="380226" cy="520240"/>
                <a:chOff x="6223377" y="5730509"/>
                <a:chExt cx="380226" cy="520240"/>
              </a:xfrm>
            </p:grpSpPr>
            <p:sp>
              <p:nvSpPr>
                <p:cNvPr id="254" name="자유형: 도형 101"/>
                <p:cNvSpPr/>
                <p:nvPr/>
              </p:nvSpPr>
              <p:spPr>
                <a:xfrm rot="10800000">
                  <a:off x="6283305" y="6153477"/>
                  <a:ext cx="260370" cy="97272"/>
                </a:xfrm>
                <a:custGeom>
                  <a:avLst/>
                  <a:gdLst>
                    <a:gd name="connsiteX0" fmla="*/ 304800 w 609600"/>
                    <a:gd name="connsiteY0" fmla="*/ 834080 h 834080"/>
                    <a:gd name="connsiteX1" fmla="*/ 0 w 609600"/>
                    <a:gd name="connsiteY1" fmla="*/ 529280 h 834080"/>
                    <a:gd name="connsiteX2" fmla="*/ 23953 w 609600"/>
                    <a:gd name="connsiteY2" fmla="*/ 410638 h 834080"/>
                    <a:gd name="connsiteX3" fmla="*/ 44257 w 609600"/>
                    <a:gd name="connsiteY3" fmla="*/ 373230 h 834080"/>
                    <a:gd name="connsiteX4" fmla="*/ 42386 w 609600"/>
                    <a:gd name="connsiteY4" fmla="*/ 373230 h 834080"/>
                    <a:gd name="connsiteX5" fmla="*/ 50701 w 609600"/>
                    <a:gd name="connsiteY5" fmla="*/ 361360 h 834080"/>
                    <a:gd name="connsiteX6" fmla="*/ 52055 w 609600"/>
                    <a:gd name="connsiteY6" fmla="*/ 358864 h 834080"/>
                    <a:gd name="connsiteX7" fmla="*/ 54660 w 609600"/>
                    <a:gd name="connsiteY7" fmla="*/ 355707 h 834080"/>
                    <a:gd name="connsiteX8" fmla="*/ 303806 w 609600"/>
                    <a:gd name="connsiteY8" fmla="*/ 0 h 834080"/>
                    <a:gd name="connsiteX9" fmla="*/ 541782 w 609600"/>
                    <a:gd name="connsiteY9" fmla="*/ 339759 h 834080"/>
                    <a:gd name="connsiteX10" fmla="*/ 557545 w 609600"/>
                    <a:gd name="connsiteY10" fmla="*/ 358864 h 834080"/>
                    <a:gd name="connsiteX11" fmla="*/ 609600 w 609600"/>
                    <a:gd name="connsiteY11" fmla="*/ 529280 h 834080"/>
                    <a:gd name="connsiteX12" fmla="*/ 304800 w 609600"/>
                    <a:gd name="connsiteY12" fmla="*/ 834080 h 834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09600" h="834080">
                      <a:moveTo>
                        <a:pt x="304800" y="834080"/>
                      </a:moveTo>
                      <a:cubicBezTo>
                        <a:pt x="136464" y="834080"/>
                        <a:pt x="0" y="697616"/>
                        <a:pt x="0" y="529280"/>
                      </a:cubicBezTo>
                      <a:cubicBezTo>
                        <a:pt x="0" y="487196"/>
                        <a:pt x="8529" y="447104"/>
                        <a:pt x="23953" y="410638"/>
                      </a:cubicBezTo>
                      <a:lnTo>
                        <a:pt x="44257" y="373230"/>
                      </a:lnTo>
                      <a:lnTo>
                        <a:pt x="42386" y="373230"/>
                      </a:lnTo>
                      <a:lnTo>
                        <a:pt x="50701" y="361360"/>
                      </a:lnTo>
                      <a:lnTo>
                        <a:pt x="52055" y="358864"/>
                      </a:lnTo>
                      <a:lnTo>
                        <a:pt x="54660" y="355707"/>
                      </a:lnTo>
                      <a:lnTo>
                        <a:pt x="303806" y="0"/>
                      </a:lnTo>
                      <a:lnTo>
                        <a:pt x="541782" y="339759"/>
                      </a:lnTo>
                      <a:lnTo>
                        <a:pt x="557545" y="358864"/>
                      </a:lnTo>
                      <a:cubicBezTo>
                        <a:pt x="590410" y="407510"/>
                        <a:pt x="609600" y="466154"/>
                        <a:pt x="609600" y="529280"/>
                      </a:cubicBezTo>
                      <a:cubicBezTo>
                        <a:pt x="609600" y="697616"/>
                        <a:pt x="473136" y="834080"/>
                        <a:pt x="304800" y="834080"/>
                      </a:cubicBezTo>
                      <a:close/>
                    </a:path>
                  </a:pathLst>
                </a:custGeom>
                <a:solidFill>
                  <a:sysClr val="window" lastClr="FFFFFF">
                    <a:lumMod val="75000"/>
                  </a:sysClr>
                </a:solidFill>
                <a:ln w="12700" cap="flat" cmpd="sng" algn="ctr">
                  <a:noFill/>
                  <a:prstDash val="solid"/>
                  <a:miter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255" name="자유형: 도형 102"/>
                <p:cNvSpPr/>
                <p:nvPr/>
              </p:nvSpPr>
              <p:spPr>
                <a:xfrm rot="10800000">
                  <a:off x="6223377" y="5730509"/>
                  <a:ext cx="380226" cy="520240"/>
                </a:xfrm>
                <a:custGeom>
                  <a:avLst/>
                  <a:gdLst>
                    <a:gd name="connsiteX0" fmla="*/ 304800 w 609600"/>
                    <a:gd name="connsiteY0" fmla="*/ 834080 h 834080"/>
                    <a:gd name="connsiteX1" fmla="*/ 0 w 609600"/>
                    <a:gd name="connsiteY1" fmla="*/ 529280 h 834080"/>
                    <a:gd name="connsiteX2" fmla="*/ 23953 w 609600"/>
                    <a:gd name="connsiteY2" fmla="*/ 410638 h 834080"/>
                    <a:gd name="connsiteX3" fmla="*/ 44257 w 609600"/>
                    <a:gd name="connsiteY3" fmla="*/ 373230 h 834080"/>
                    <a:gd name="connsiteX4" fmla="*/ 42386 w 609600"/>
                    <a:gd name="connsiteY4" fmla="*/ 373230 h 834080"/>
                    <a:gd name="connsiteX5" fmla="*/ 50701 w 609600"/>
                    <a:gd name="connsiteY5" fmla="*/ 361360 h 834080"/>
                    <a:gd name="connsiteX6" fmla="*/ 52055 w 609600"/>
                    <a:gd name="connsiteY6" fmla="*/ 358864 h 834080"/>
                    <a:gd name="connsiteX7" fmla="*/ 54660 w 609600"/>
                    <a:gd name="connsiteY7" fmla="*/ 355707 h 834080"/>
                    <a:gd name="connsiteX8" fmla="*/ 303806 w 609600"/>
                    <a:gd name="connsiteY8" fmla="*/ 0 h 834080"/>
                    <a:gd name="connsiteX9" fmla="*/ 541782 w 609600"/>
                    <a:gd name="connsiteY9" fmla="*/ 339759 h 834080"/>
                    <a:gd name="connsiteX10" fmla="*/ 557545 w 609600"/>
                    <a:gd name="connsiteY10" fmla="*/ 358864 h 834080"/>
                    <a:gd name="connsiteX11" fmla="*/ 609600 w 609600"/>
                    <a:gd name="connsiteY11" fmla="*/ 529280 h 834080"/>
                    <a:gd name="connsiteX12" fmla="*/ 304800 w 609600"/>
                    <a:gd name="connsiteY12" fmla="*/ 834080 h 834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09600" h="834080">
                      <a:moveTo>
                        <a:pt x="304800" y="834080"/>
                      </a:moveTo>
                      <a:cubicBezTo>
                        <a:pt x="136464" y="834080"/>
                        <a:pt x="0" y="697616"/>
                        <a:pt x="0" y="529280"/>
                      </a:cubicBezTo>
                      <a:cubicBezTo>
                        <a:pt x="0" y="487196"/>
                        <a:pt x="8529" y="447104"/>
                        <a:pt x="23953" y="410638"/>
                      </a:cubicBezTo>
                      <a:lnTo>
                        <a:pt x="44257" y="373230"/>
                      </a:lnTo>
                      <a:lnTo>
                        <a:pt x="42386" y="373230"/>
                      </a:lnTo>
                      <a:lnTo>
                        <a:pt x="50701" y="361360"/>
                      </a:lnTo>
                      <a:lnTo>
                        <a:pt x="52055" y="358864"/>
                      </a:lnTo>
                      <a:lnTo>
                        <a:pt x="54660" y="355707"/>
                      </a:lnTo>
                      <a:lnTo>
                        <a:pt x="303806" y="0"/>
                      </a:lnTo>
                      <a:lnTo>
                        <a:pt x="541782" y="339759"/>
                      </a:lnTo>
                      <a:lnTo>
                        <a:pt x="557545" y="358864"/>
                      </a:lnTo>
                      <a:cubicBezTo>
                        <a:pt x="590410" y="407510"/>
                        <a:pt x="609600" y="466154"/>
                        <a:pt x="609600" y="529280"/>
                      </a:cubicBezTo>
                      <a:cubicBezTo>
                        <a:pt x="609600" y="697616"/>
                        <a:pt x="473136" y="834080"/>
                        <a:pt x="304800" y="834080"/>
                      </a:cubicBezTo>
                      <a:close/>
                    </a:path>
                  </a:pathLst>
                </a:custGeom>
                <a:solidFill>
                  <a:srgbClr val="79B61B"/>
                </a:solidFill>
                <a:ln w="12700" cap="flat" cmpd="sng" algn="ctr">
                  <a:noFill/>
                  <a:prstDash val="solid"/>
                  <a:miter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+mn-cs"/>
                  </a:endParaRPr>
                </a:p>
              </p:txBody>
            </p:sp>
          </p:grpSp>
          <p:sp>
            <p:nvSpPr>
              <p:cNvPr id="253" name="타원 252"/>
              <p:cNvSpPr/>
              <p:nvPr/>
            </p:nvSpPr>
            <p:spPr>
              <a:xfrm>
                <a:off x="6264265" y="5892800"/>
                <a:ext cx="177800" cy="1778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lang="ko-KR" altLang="en-US"/>
                </a:pPr>
                <a:endParaRPr kumimoji="0" lang="ko-KR" altLang="en-US" sz="1800" b="0" i="0" u="none" strike="noStrike" kern="0" cap="none" spc="-149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  <p:grpSp>
          <p:nvGrpSpPr>
            <p:cNvPr id="237" name="그룹 236"/>
            <p:cNvGrpSpPr/>
            <p:nvPr/>
          </p:nvGrpSpPr>
          <p:grpSpPr>
            <a:xfrm>
              <a:off x="9396150" y="6372224"/>
              <a:ext cx="108950" cy="149068"/>
              <a:chOff x="6163052" y="5806709"/>
              <a:chExt cx="380226" cy="520240"/>
            </a:xfrm>
          </p:grpSpPr>
          <p:grpSp>
            <p:nvGrpSpPr>
              <p:cNvPr id="248" name="그룹 247"/>
              <p:cNvGrpSpPr/>
              <p:nvPr/>
            </p:nvGrpSpPr>
            <p:grpSpPr>
              <a:xfrm>
                <a:off x="6163052" y="5806709"/>
                <a:ext cx="380226" cy="520240"/>
                <a:chOff x="6223377" y="5730509"/>
                <a:chExt cx="380226" cy="520240"/>
              </a:xfrm>
            </p:grpSpPr>
            <p:sp>
              <p:nvSpPr>
                <p:cNvPr id="250" name="자유형: 도형 101"/>
                <p:cNvSpPr/>
                <p:nvPr/>
              </p:nvSpPr>
              <p:spPr>
                <a:xfrm rot="10800000">
                  <a:off x="6283305" y="6153477"/>
                  <a:ext cx="260370" cy="97272"/>
                </a:xfrm>
                <a:custGeom>
                  <a:avLst/>
                  <a:gdLst>
                    <a:gd name="connsiteX0" fmla="*/ 304800 w 609600"/>
                    <a:gd name="connsiteY0" fmla="*/ 834080 h 834080"/>
                    <a:gd name="connsiteX1" fmla="*/ 0 w 609600"/>
                    <a:gd name="connsiteY1" fmla="*/ 529280 h 834080"/>
                    <a:gd name="connsiteX2" fmla="*/ 23953 w 609600"/>
                    <a:gd name="connsiteY2" fmla="*/ 410638 h 834080"/>
                    <a:gd name="connsiteX3" fmla="*/ 44257 w 609600"/>
                    <a:gd name="connsiteY3" fmla="*/ 373230 h 834080"/>
                    <a:gd name="connsiteX4" fmla="*/ 42386 w 609600"/>
                    <a:gd name="connsiteY4" fmla="*/ 373230 h 834080"/>
                    <a:gd name="connsiteX5" fmla="*/ 50701 w 609600"/>
                    <a:gd name="connsiteY5" fmla="*/ 361360 h 834080"/>
                    <a:gd name="connsiteX6" fmla="*/ 52055 w 609600"/>
                    <a:gd name="connsiteY6" fmla="*/ 358864 h 834080"/>
                    <a:gd name="connsiteX7" fmla="*/ 54660 w 609600"/>
                    <a:gd name="connsiteY7" fmla="*/ 355707 h 834080"/>
                    <a:gd name="connsiteX8" fmla="*/ 303806 w 609600"/>
                    <a:gd name="connsiteY8" fmla="*/ 0 h 834080"/>
                    <a:gd name="connsiteX9" fmla="*/ 541782 w 609600"/>
                    <a:gd name="connsiteY9" fmla="*/ 339759 h 834080"/>
                    <a:gd name="connsiteX10" fmla="*/ 557545 w 609600"/>
                    <a:gd name="connsiteY10" fmla="*/ 358864 h 834080"/>
                    <a:gd name="connsiteX11" fmla="*/ 609600 w 609600"/>
                    <a:gd name="connsiteY11" fmla="*/ 529280 h 834080"/>
                    <a:gd name="connsiteX12" fmla="*/ 304800 w 609600"/>
                    <a:gd name="connsiteY12" fmla="*/ 834080 h 834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09600" h="834080">
                      <a:moveTo>
                        <a:pt x="304800" y="834080"/>
                      </a:moveTo>
                      <a:cubicBezTo>
                        <a:pt x="136464" y="834080"/>
                        <a:pt x="0" y="697616"/>
                        <a:pt x="0" y="529280"/>
                      </a:cubicBezTo>
                      <a:cubicBezTo>
                        <a:pt x="0" y="487196"/>
                        <a:pt x="8529" y="447104"/>
                        <a:pt x="23953" y="410638"/>
                      </a:cubicBezTo>
                      <a:lnTo>
                        <a:pt x="44257" y="373230"/>
                      </a:lnTo>
                      <a:lnTo>
                        <a:pt x="42386" y="373230"/>
                      </a:lnTo>
                      <a:lnTo>
                        <a:pt x="50701" y="361360"/>
                      </a:lnTo>
                      <a:lnTo>
                        <a:pt x="52055" y="358864"/>
                      </a:lnTo>
                      <a:lnTo>
                        <a:pt x="54660" y="355707"/>
                      </a:lnTo>
                      <a:lnTo>
                        <a:pt x="303806" y="0"/>
                      </a:lnTo>
                      <a:lnTo>
                        <a:pt x="541782" y="339759"/>
                      </a:lnTo>
                      <a:lnTo>
                        <a:pt x="557545" y="358864"/>
                      </a:lnTo>
                      <a:cubicBezTo>
                        <a:pt x="590410" y="407510"/>
                        <a:pt x="609600" y="466154"/>
                        <a:pt x="609600" y="529280"/>
                      </a:cubicBezTo>
                      <a:cubicBezTo>
                        <a:pt x="609600" y="697616"/>
                        <a:pt x="473136" y="834080"/>
                        <a:pt x="304800" y="834080"/>
                      </a:cubicBezTo>
                      <a:close/>
                    </a:path>
                  </a:pathLst>
                </a:custGeom>
                <a:solidFill>
                  <a:sysClr val="window" lastClr="FFFFFF">
                    <a:lumMod val="75000"/>
                  </a:sysClr>
                </a:solidFill>
                <a:ln w="12700" cap="flat" cmpd="sng" algn="ctr">
                  <a:noFill/>
                  <a:prstDash val="solid"/>
                  <a:miter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251" name="자유형: 도형 102"/>
                <p:cNvSpPr/>
                <p:nvPr/>
              </p:nvSpPr>
              <p:spPr>
                <a:xfrm rot="10800000">
                  <a:off x="6223377" y="5730509"/>
                  <a:ext cx="380226" cy="520240"/>
                </a:xfrm>
                <a:custGeom>
                  <a:avLst/>
                  <a:gdLst>
                    <a:gd name="connsiteX0" fmla="*/ 304800 w 609600"/>
                    <a:gd name="connsiteY0" fmla="*/ 834080 h 834080"/>
                    <a:gd name="connsiteX1" fmla="*/ 0 w 609600"/>
                    <a:gd name="connsiteY1" fmla="*/ 529280 h 834080"/>
                    <a:gd name="connsiteX2" fmla="*/ 23953 w 609600"/>
                    <a:gd name="connsiteY2" fmla="*/ 410638 h 834080"/>
                    <a:gd name="connsiteX3" fmla="*/ 44257 w 609600"/>
                    <a:gd name="connsiteY3" fmla="*/ 373230 h 834080"/>
                    <a:gd name="connsiteX4" fmla="*/ 42386 w 609600"/>
                    <a:gd name="connsiteY4" fmla="*/ 373230 h 834080"/>
                    <a:gd name="connsiteX5" fmla="*/ 50701 w 609600"/>
                    <a:gd name="connsiteY5" fmla="*/ 361360 h 834080"/>
                    <a:gd name="connsiteX6" fmla="*/ 52055 w 609600"/>
                    <a:gd name="connsiteY6" fmla="*/ 358864 h 834080"/>
                    <a:gd name="connsiteX7" fmla="*/ 54660 w 609600"/>
                    <a:gd name="connsiteY7" fmla="*/ 355707 h 834080"/>
                    <a:gd name="connsiteX8" fmla="*/ 303806 w 609600"/>
                    <a:gd name="connsiteY8" fmla="*/ 0 h 834080"/>
                    <a:gd name="connsiteX9" fmla="*/ 541782 w 609600"/>
                    <a:gd name="connsiteY9" fmla="*/ 339759 h 834080"/>
                    <a:gd name="connsiteX10" fmla="*/ 557545 w 609600"/>
                    <a:gd name="connsiteY10" fmla="*/ 358864 h 834080"/>
                    <a:gd name="connsiteX11" fmla="*/ 609600 w 609600"/>
                    <a:gd name="connsiteY11" fmla="*/ 529280 h 834080"/>
                    <a:gd name="connsiteX12" fmla="*/ 304800 w 609600"/>
                    <a:gd name="connsiteY12" fmla="*/ 834080 h 834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09600" h="834080">
                      <a:moveTo>
                        <a:pt x="304800" y="834080"/>
                      </a:moveTo>
                      <a:cubicBezTo>
                        <a:pt x="136464" y="834080"/>
                        <a:pt x="0" y="697616"/>
                        <a:pt x="0" y="529280"/>
                      </a:cubicBezTo>
                      <a:cubicBezTo>
                        <a:pt x="0" y="487196"/>
                        <a:pt x="8529" y="447104"/>
                        <a:pt x="23953" y="410638"/>
                      </a:cubicBezTo>
                      <a:lnTo>
                        <a:pt x="44257" y="373230"/>
                      </a:lnTo>
                      <a:lnTo>
                        <a:pt x="42386" y="373230"/>
                      </a:lnTo>
                      <a:lnTo>
                        <a:pt x="50701" y="361360"/>
                      </a:lnTo>
                      <a:lnTo>
                        <a:pt x="52055" y="358864"/>
                      </a:lnTo>
                      <a:lnTo>
                        <a:pt x="54660" y="355707"/>
                      </a:lnTo>
                      <a:lnTo>
                        <a:pt x="303806" y="0"/>
                      </a:lnTo>
                      <a:lnTo>
                        <a:pt x="541782" y="339759"/>
                      </a:lnTo>
                      <a:lnTo>
                        <a:pt x="557545" y="358864"/>
                      </a:lnTo>
                      <a:cubicBezTo>
                        <a:pt x="590410" y="407510"/>
                        <a:pt x="609600" y="466154"/>
                        <a:pt x="609600" y="529280"/>
                      </a:cubicBezTo>
                      <a:cubicBezTo>
                        <a:pt x="609600" y="697616"/>
                        <a:pt x="473136" y="834080"/>
                        <a:pt x="304800" y="834080"/>
                      </a:cubicBezTo>
                      <a:close/>
                    </a:path>
                  </a:pathLst>
                </a:custGeom>
                <a:solidFill>
                  <a:srgbClr val="79B61B"/>
                </a:solidFill>
                <a:ln w="12700" cap="flat" cmpd="sng" algn="ctr">
                  <a:noFill/>
                  <a:prstDash val="solid"/>
                  <a:miter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+mn-cs"/>
                  </a:endParaRPr>
                </a:p>
              </p:txBody>
            </p:sp>
          </p:grpSp>
          <p:sp>
            <p:nvSpPr>
              <p:cNvPr id="249" name="타원 248"/>
              <p:cNvSpPr/>
              <p:nvPr/>
            </p:nvSpPr>
            <p:spPr>
              <a:xfrm>
                <a:off x="6264265" y="5892800"/>
                <a:ext cx="177800" cy="1778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lang="ko-KR" altLang="en-US"/>
                </a:pPr>
                <a:endParaRPr kumimoji="0" lang="ko-KR" altLang="en-US" sz="1800" b="0" i="0" u="none" strike="noStrike" kern="0" cap="none" spc="-149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  <p:grpSp>
          <p:nvGrpSpPr>
            <p:cNvPr id="238" name="그룹 237"/>
            <p:cNvGrpSpPr/>
            <p:nvPr/>
          </p:nvGrpSpPr>
          <p:grpSpPr>
            <a:xfrm>
              <a:off x="9834301" y="6286500"/>
              <a:ext cx="108950" cy="149068"/>
              <a:chOff x="6163052" y="5806709"/>
              <a:chExt cx="380226" cy="520240"/>
            </a:xfrm>
          </p:grpSpPr>
          <p:grpSp>
            <p:nvGrpSpPr>
              <p:cNvPr id="244" name="그룹 243"/>
              <p:cNvGrpSpPr/>
              <p:nvPr/>
            </p:nvGrpSpPr>
            <p:grpSpPr>
              <a:xfrm>
                <a:off x="6163052" y="5806709"/>
                <a:ext cx="380226" cy="520240"/>
                <a:chOff x="6223377" y="5730509"/>
                <a:chExt cx="380226" cy="520240"/>
              </a:xfrm>
            </p:grpSpPr>
            <p:sp>
              <p:nvSpPr>
                <p:cNvPr id="246" name="자유형: 도형 101"/>
                <p:cNvSpPr/>
                <p:nvPr/>
              </p:nvSpPr>
              <p:spPr>
                <a:xfrm rot="10800000">
                  <a:off x="6283305" y="6153477"/>
                  <a:ext cx="260370" cy="97272"/>
                </a:xfrm>
                <a:custGeom>
                  <a:avLst/>
                  <a:gdLst>
                    <a:gd name="connsiteX0" fmla="*/ 304800 w 609600"/>
                    <a:gd name="connsiteY0" fmla="*/ 834080 h 834080"/>
                    <a:gd name="connsiteX1" fmla="*/ 0 w 609600"/>
                    <a:gd name="connsiteY1" fmla="*/ 529280 h 834080"/>
                    <a:gd name="connsiteX2" fmla="*/ 23953 w 609600"/>
                    <a:gd name="connsiteY2" fmla="*/ 410638 h 834080"/>
                    <a:gd name="connsiteX3" fmla="*/ 44257 w 609600"/>
                    <a:gd name="connsiteY3" fmla="*/ 373230 h 834080"/>
                    <a:gd name="connsiteX4" fmla="*/ 42386 w 609600"/>
                    <a:gd name="connsiteY4" fmla="*/ 373230 h 834080"/>
                    <a:gd name="connsiteX5" fmla="*/ 50701 w 609600"/>
                    <a:gd name="connsiteY5" fmla="*/ 361360 h 834080"/>
                    <a:gd name="connsiteX6" fmla="*/ 52055 w 609600"/>
                    <a:gd name="connsiteY6" fmla="*/ 358864 h 834080"/>
                    <a:gd name="connsiteX7" fmla="*/ 54660 w 609600"/>
                    <a:gd name="connsiteY7" fmla="*/ 355707 h 834080"/>
                    <a:gd name="connsiteX8" fmla="*/ 303806 w 609600"/>
                    <a:gd name="connsiteY8" fmla="*/ 0 h 834080"/>
                    <a:gd name="connsiteX9" fmla="*/ 541782 w 609600"/>
                    <a:gd name="connsiteY9" fmla="*/ 339759 h 834080"/>
                    <a:gd name="connsiteX10" fmla="*/ 557545 w 609600"/>
                    <a:gd name="connsiteY10" fmla="*/ 358864 h 834080"/>
                    <a:gd name="connsiteX11" fmla="*/ 609600 w 609600"/>
                    <a:gd name="connsiteY11" fmla="*/ 529280 h 834080"/>
                    <a:gd name="connsiteX12" fmla="*/ 304800 w 609600"/>
                    <a:gd name="connsiteY12" fmla="*/ 834080 h 834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09600" h="834080">
                      <a:moveTo>
                        <a:pt x="304800" y="834080"/>
                      </a:moveTo>
                      <a:cubicBezTo>
                        <a:pt x="136464" y="834080"/>
                        <a:pt x="0" y="697616"/>
                        <a:pt x="0" y="529280"/>
                      </a:cubicBezTo>
                      <a:cubicBezTo>
                        <a:pt x="0" y="487196"/>
                        <a:pt x="8529" y="447104"/>
                        <a:pt x="23953" y="410638"/>
                      </a:cubicBezTo>
                      <a:lnTo>
                        <a:pt x="44257" y="373230"/>
                      </a:lnTo>
                      <a:lnTo>
                        <a:pt x="42386" y="373230"/>
                      </a:lnTo>
                      <a:lnTo>
                        <a:pt x="50701" y="361360"/>
                      </a:lnTo>
                      <a:lnTo>
                        <a:pt x="52055" y="358864"/>
                      </a:lnTo>
                      <a:lnTo>
                        <a:pt x="54660" y="355707"/>
                      </a:lnTo>
                      <a:lnTo>
                        <a:pt x="303806" y="0"/>
                      </a:lnTo>
                      <a:lnTo>
                        <a:pt x="541782" y="339759"/>
                      </a:lnTo>
                      <a:lnTo>
                        <a:pt x="557545" y="358864"/>
                      </a:lnTo>
                      <a:cubicBezTo>
                        <a:pt x="590410" y="407510"/>
                        <a:pt x="609600" y="466154"/>
                        <a:pt x="609600" y="529280"/>
                      </a:cubicBezTo>
                      <a:cubicBezTo>
                        <a:pt x="609600" y="697616"/>
                        <a:pt x="473136" y="834080"/>
                        <a:pt x="304800" y="834080"/>
                      </a:cubicBezTo>
                      <a:close/>
                    </a:path>
                  </a:pathLst>
                </a:custGeom>
                <a:solidFill>
                  <a:sysClr val="window" lastClr="FFFFFF">
                    <a:lumMod val="75000"/>
                  </a:sysClr>
                </a:solidFill>
                <a:ln w="12700" cap="flat" cmpd="sng" algn="ctr">
                  <a:noFill/>
                  <a:prstDash val="solid"/>
                  <a:miter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247" name="자유형: 도형 102"/>
                <p:cNvSpPr/>
                <p:nvPr/>
              </p:nvSpPr>
              <p:spPr>
                <a:xfrm rot="10800000">
                  <a:off x="6223377" y="5730509"/>
                  <a:ext cx="380226" cy="520240"/>
                </a:xfrm>
                <a:custGeom>
                  <a:avLst/>
                  <a:gdLst>
                    <a:gd name="connsiteX0" fmla="*/ 304800 w 609600"/>
                    <a:gd name="connsiteY0" fmla="*/ 834080 h 834080"/>
                    <a:gd name="connsiteX1" fmla="*/ 0 w 609600"/>
                    <a:gd name="connsiteY1" fmla="*/ 529280 h 834080"/>
                    <a:gd name="connsiteX2" fmla="*/ 23953 w 609600"/>
                    <a:gd name="connsiteY2" fmla="*/ 410638 h 834080"/>
                    <a:gd name="connsiteX3" fmla="*/ 44257 w 609600"/>
                    <a:gd name="connsiteY3" fmla="*/ 373230 h 834080"/>
                    <a:gd name="connsiteX4" fmla="*/ 42386 w 609600"/>
                    <a:gd name="connsiteY4" fmla="*/ 373230 h 834080"/>
                    <a:gd name="connsiteX5" fmla="*/ 50701 w 609600"/>
                    <a:gd name="connsiteY5" fmla="*/ 361360 h 834080"/>
                    <a:gd name="connsiteX6" fmla="*/ 52055 w 609600"/>
                    <a:gd name="connsiteY6" fmla="*/ 358864 h 834080"/>
                    <a:gd name="connsiteX7" fmla="*/ 54660 w 609600"/>
                    <a:gd name="connsiteY7" fmla="*/ 355707 h 834080"/>
                    <a:gd name="connsiteX8" fmla="*/ 303806 w 609600"/>
                    <a:gd name="connsiteY8" fmla="*/ 0 h 834080"/>
                    <a:gd name="connsiteX9" fmla="*/ 541782 w 609600"/>
                    <a:gd name="connsiteY9" fmla="*/ 339759 h 834080"/>
                    <a:gd name="connsiteX10" fmla="*/ 557545 w 609600"/>
                    <a:gd name="connsiteY10" fmla="*/ 358864 h 834080"/>
                    <a:gd name="connsiteX11" fmla="*/ 609600 w 609600"/>
                    <a:gd name="connsiteY11" fmla="*/ 529280 h 834080"/>
                    <a:gd name="connsiteX12" fmla="*/ 304800 w 609600"/>
                    <a:gd name="connsiteY12" fmla="*/ 834080 h 834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09600" h="834080">
                      <a:moveTo>
                        <a:pt x="304800" y="834080"/>
                      </a:moveTo>
                      <a:cubicBezTo>
                        <a:pt x="136464" y="834080"/>
                        <a:pt x="0" y="697616"/>
                        <a:pt x="0" y="529280"/>
                      </a:cubicBezTo>
                      <a:cubicBezTo>
                        <a:pt x="0" y="487196"/>
                        <a:pt x="8529" y="447104"/>
                        <a:pt x="23953" y="410638"/>
                      </a:cubicBezTo>
                      <a:lnTo>
                        <a:pt x="44257" y="373230"/>
                      </a:lnTo>
                      <a:lnTo>
                        <a:pt x="42386" y="373230"/>
                      </a:lnTo>
                      <a:lnTo>
                        <a:pt x="50701" y="361360"/>
                      </a:lnTo>
                      <a:lnTo>
                        <a:pt x="52055" y="358864"/>
                      </a:lnTo>
                      <a:lnTo>
                        <a:pt x="54660" y="355707"/>
                      </a:lnTo>
                      <a:lnTo>
                        <a:pt x="303806" y="0"/>
                      </a:lnTo>
                      <a:lnTo>
                        <a:pt x="541782" y="339759"/>
                      </a:lnTo>
                      <a:lnTo>
                        <a:pt x="557545" y="358864"/>
                      </a:lnTo>
                      <a:cubicBezTo>
                        <a:pt x="590410" y="407510"/>
                        <a:pt x="609600" y="466154"/>
                        <a:pt x="609600" y="529280"/>
                      </a:cubicBezTo>
                      <a:cubicBezTo>
                        <a:pt x="609600" y="697616"/>
                        <a:pt x="473136" y="834080"/>
                        <a:pt x="304800" y="834080"/>
                      </a:cubicBezTo>
                      <a:close/>
                    </a:path>
                  </a:pathLst>
                </a:custGeom>
                <a:solidFill>
                  <a:srgbClr val="79B61B"/>
                </a:solidFill>
                <a:ln w="12700" cap="flat" cmpd="sng" algn="ctr">
                  <a:noFill/>
                  <a:prstDash val="solid"/>
                  <a:miter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+mn-cs"/>
                  </a:endParaRPr>
                </a:p>
              </p:txBody>
            </p:sp>
          </p:grpSp>
          <p:sp>
            <p:nvSpPr>
              <p:cNvPr id="245" name="타원 244"/>
              <p:cNvSpPr/>
              <p:nvPr/>
            </p:nvSpPr>
            <p:spPr>
              <a:xfrm>
                <a:off x="6264265" y="5892800"/>
                <a:ext cx="177800" cy="1778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lang="ko-KR" altLang="en-US"/>
                </a:pPr>
                <a:endParaRPr kumimoji="0" lang="ko-KR" altLang="en-US" sz="1800" b="0" i="0" u="none" strike="noStrike" kern="0" cap="none" spc="-149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  <p:grpSp>
          <p:nvGrpSpPr>
            <p:cNvPr id="239" name="그룹 238"/>
            <p:cNvGrpSpPr/>
            <p:nvPr/>
          </p:nvGrpSpPr>
          <p:grpSpPr>
            <a:xfrm>
              <a:off x="9765244" y="6398418"/>
              <a:ext cx="108950" cy="149068"/>
              <a:chOff x="6163052" y="5806709"/>
              <a:chExt cx="380226" cy="520240"/>
            </a:xfrm>
          </p:grpSpPr>
          <p:grpSp>
            <p:nvGrpSpPr>
              <p:cNvPr id="240" name="그룹 239"/>
              <p:cNvGrpSpPr/>
              <p:nvPr/>
            </p:nvGrpSpPr>
            <p:grpSpPr>
              <a:xfrm>
                <a:off x="6163052" y="5806709"/>
                <a:ext cx="380226" cy="520240"/>
                <a:chOff x="6223377" y="5730509"/>
                <a:chExt cx="380226" cy="520240"/>
              </a:xfrm>
            </p:grpSpPr>
            <p:sp>
              <p:nvSpPr>
                <p:cNvPr id="242" name="자유형: 도형 101"/>
                <p:cNvSpPr/>
                <p:nvPr/>
              </p:nvSpPr>
              <p:spPr>
                <a:xfrm rot="10800000">
                  <a:off x="6283305" y="6153477"/>
                  <a:ext cx="260370" cy="97272"/>
                </a:xfrm>
                <a:custGeom>
                  <a:avLst/>
                  <a:gdLst>
                    <a:gd name="connsiteX0" fmla="*/ 304800 w 609600"/>
                    <a:gd name="connsiteY0" fmla="*/ 834080 h 834080"/>
                    <a:gd name="connsiteX1" fmla="*/ 0 w 609600"/>
                    <a:gd name="connsiteY1" fmla="*/ 529280 h 834080"/>
                    <a:gd name="connsiteX2" fmla="*/ 23953 w 609600"/>
                    <a:gd name="connsiteY2" fmla="*/ 410638 h 834080"/>
                    <a:gd name="connsiteX3" fmla="*/ 44257 w 609600"/>
                    <a:gd name="connsiteY3" fmla="*/ 373230 h 834080"/>
                    <a:gd name="connsiteX4" fmla="*/ 42386 w 609600"/>
                    <a:gd name="connsiteY4" fmla="*/ 373230 h 834080"/>
                    <a:gd name="connsiteX5" fmla="*/ 50701 w 609600"/>
                    <a:gd name="connsiteY5" fmla="*/ 361360 h 834080"/>
                    <a:gd name="connsiteX6" fmla="*/ 52055 w 609600"/>
                    <a:gd name="connsiteY6" fmla="*/ 358864 h 834080"/>
                    <a:gd name="connsiteX7" fmla="*/ 54660 w 609600"/>
                    <a:gd name="connsiteY7" fmla="*/ 355707 h 834080"/>
                    <a:gd name="connsiteX8" fmla="*/ 303806 w 609600"/>
                    <a:gd name="connsiteY8" fmla="*/ 0 h 834080"/>
                    <a:gd name="connsiteX9" fmla="*/ 541782 w 609600"/>
                    <a:gd name="connsiteY9" fmla="*/ 339759 h 834080"/>
                    <a:gd name="connsiteX10" fmla="*/ 557545 w 609600"/>
                    <a:gd name="connsiteY10" fmla="*/ 358864 h 834080"/>
                    <a:gd name="connsiteX11" fmla="*/ 609600 w 609600"/>
                    <a:gd name="connsiteY11" fmla="*/ 529280 h 834080"/>
                    <a:gd name="connsiteX12" fmla="*/ 304800 w 609600"/>
                    <a:gd name="connsiteY12" fmla="*/ 834080 h 834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09600" h="834080">
                      <a:moveTo>
                        <a:pt x="304800" y="834080"/>
                      </a:moveTo>
                      <a:cubicBezTo>
                        <a:pt x="136464" y="834080"/>
                        <a:pt x="0" y="697616"/>
                        <a:pt x="0" y="529280"/>
                      </a:cubicBezTo>
                      <a:cubicBezTo>
                        <a:pt x="0" y="487196"/>
                        <a:pt x="8529" y="447104"/>
                        <a:pt x="23953" y="410638"/>
                      </a:cubicBezTo>
                      <a:lnTo>
                        <a:pt x="44257" y="373230"/>
                      </a:lnTo>
                      <a:lnTo>
                        <a:pt x="42386" y="373230"/>
                      </a:lnTo>
                      <a:lnTo>
                        <a:pt x="50701" y="361360"/>
                      </a:lnTo>
                      <a:lnTo>
                        <a:pt x="52055" y="358864"/>
                      </a:lnTo>
                      <a:lnTo>
                        <a:pt x="54660" y="355707"/>
                      </a:lnTo>
                      <a:lnTo>
                        <a:pt x="303806" y="0"/>
                      </a:lnTo>
                      <a:lnTo>
                        <a:pt x="541782" y="339759"/>
                      </a:lnTo>
                      <a:lnTo>
                        <a:pt x="557545" y="358864"/>
                      </a:lnTo>
                      <a:cubicBezTo>
                        <a:pt x="590410" y="407510"/>
                        <a:pt x="609600" y="466154"/>
                        <a:pt x="609600" y="529280"/>
                      </a:cubicBezTo>
                      <a:cubicBezTo>
                        <a:pt x="609600" y="697616"/>
                        <a:pt x="473136" y="834080"/>
                        <a:pt x="304800" y="834080"/>
                      </a:cubicBezTo>
                      <a:close/>
                    </a:path>
                  </a:pathLst>
                </a:custGeom>
                <a:solidFill>
                  <a:sysClr val="window" lastClr="FFFFFF">
                    <a:lumMod val="75000"/>
                  </a:sysClr>
                </a:solidFill>
                <a:ln w="12700" cap="flat" cmpd="sng" algn="ctr">
                  <a:noFill/>
                  <a:prstDash val="solid"/>
                  <a:miter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243" name="자유형: 도형 102"/>
                <p:cNvSpPr/>
                <p:nvPr/>
              </p:nvSpPr>
              <p:spPr>
                <a:xfrm rot="10800000">
                  <a:off x="6223377" y="5730509"/>
                  <a:ext cx="380226" cy="520240"/>
                </a:xfrm>
                <a:custGeom>
                  <a:avLst/>
                  <a:gdLst>
                    <a:gd name="connsiteX0" fmla="*/ 304800 w 609600"/>
                    <a:gd name="connsiteY0" fmla="*/ 834080 h 834080"/>
                    <a:gd name="connsiteX1" fmla="*/ 0 w 609600"/>
                    <a:gd name="connsiteY1" fmla="*/ 529280 h 834080"/>
                    <a:gd name="connsiteX2" fmla="*/ 23953 w 609600"/>
                    <a:gd name="connsiteY2" fmla="*/ 410638 h 834080"/>
                    <a:gd name="connsiteX3" fmla="*/ 44257 w 609600"/>
                    <a:gd name="connsiteY3" fmla="*/ 373230 h 834080"/>
                    <a:gd name="connsiteX4" fmla="*/ 42386 w 609600"/>
                    <a:gd name="connsiteY4" fmla="*/ 373230 h 834080"/>
                    <a:gd name="connsiteX5" fmla="*/ 50701 w 609600"/>
                    <a:gd name="connsiteY5" fmla="*/ 361360 h 834080"/>
                    <a:gd name="connsiteX6" fmla="*/ 52055 w 609600"/>
                    <a:gd name="connsiteY6" fmla="*/ 358864 h 834080"/>
                    <a:gd name="connsiteX7" fmla="*/ 54660 w 609600"/>
                    <a:gd name="connsiteY7" fmla="*/ 355707 h 834080"/>
                    <a:gd name="connsiteX8" fmla="*/ 303806 w 609600"/>
                    <a:gd name="connsiteY8" fmla="*/ 0 h 834080"/>
                    <a:gd name="connsiteX9" fmla="*/ 541782 w 609600"/>
                    <a:gd name="connsiteY9" fmla="*/ 339759 h 834080"/>
                    <a:gd name="connsiteX10" fmla="*/ 557545 w 609600"/>
                    <a:gd name="connsiteY10" fmla="*/ 358864 h 834080"/>
                    <a:gd name="connsiteX11" fmla="*/ 609600 w 609600"/>
                    <a:gd name="connsiteY11" fmla="*/ 529280 h 834080"/>
                    <a:gd name="connsiteX12" fmla="*/ 304800 w 609600"/>
                    <a:gd name="connsiteY12" fmla="*/ 834080 h 834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09600" h="834080">
                      <a:moveTo>
                        <a:pt x="304800" y="834080"/>
                      </a:moveTo>
                      <a:cubicBezTo>
                        <a:pt x="136464" y="834080"/>
                        <a:pt x="0" y="697616"/>
                        <a:pt x="0" y="529280"/>
                      </a:cubicBezTo>
                      <a:cubicBezTo>
                        <a:pt x="0" y="487196"/>
                        <a:pt x="8529" y="447104"/>
                        <a:pt x="23953" y="410638"/>
                      </a:cubicBezTo>
                      <a:lnTo>
                        <a:pt x="44257" y="373230"/>
                      </a:lnTo>
                      <a:lnTo>
                        <a:pt x="42386" y="373230"/>
                      </a:lnTo>
                      <a:lnTo>
                        <a:pt x="50701" y="361360"/>
                      </a:lnTo>
                      <a:lnTo>
                        <a:pt x="52055" y="358864"/>
                      </a:lnTo>
                      <a:lnTo>
                        <a:pt x="54660" y="355707"/>
                      </a:lnTo>
                      <a:lnTo>
                        <a:pt x="303806" y="0"/>
                      </a:lnTo>
                      <a:lnTo>
                        <a:pt x="541782" y="339759"/>
                      </a:lnTo>
                      <a:lnTo>
                        <a:pt x="557545" y="358864"/>
                      </a:lnTo>
                      <a:cubicBezTo>
                        <a:pt x="590410" y="407510"/>
                        <a:pt x="609600" y="466154"/>
                        <a:pt x="609600" y="529280"/>
                      </a:cubicBezTo>
                      <a:cubicBezTo>
                        <a:pt x="609600" y="697616"/>
                        <a:pt x="473136" y="834080"/>
                        <a:pt x="304800" y="834080"/>
                      </a:cubicBezTo>
                      <a:close/>
                    </a:path>
                  </a:pathLst>
                </a:custGeom>
                <a:solidFill>
                  <a:srgbClr val="79B61B"/>
                </a:solidFill>
                <a:ln w="12700" cap="flat" cmpd="sng" algn="ctr">
                  <a:noFill/>
                  <a:prstDash val="solid"/>
                  <a:miter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800" b="0" i="0" u="none" strike="noStrike" kern="0" cap="none" spc="-149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+mn-cs"/>
                  </a:endParaRPr>
                </a:p>
              </p:txBody>
            </p:sp>
          </p:grpSp>
          <p:sp>
            <p:nvSpPr>
              <p:cNvPr id="241" name="타원 240"/>
              <p:cNvSpPr/>
              <p:nvPr/>
            </p:nvSpPr>
            <p:spPr>
              <a:xfrm>
                <a:off x="6264265" y="5892800"/>
                <a:ext cx="177800" cy="1778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lang="ko-KR" altLang="en-US"/>
                </a:pPr>
                <a:endParaRPr kumimoji="0" lang="ko-KR" altLang="en-US" sz="1800" b="0" i="0" u="none" strike="noStrike" kern="0" cap="none" spc="-149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</p:grpSp>
      <p:sp>
        <p:nvSpPr>
          <p:cNvPr id="290" name="TextBox 289"/>
          <p:cNvSpPr txBox="1"/>
          <p:nvPr/>
        </p:nvSpPr>
        <p:spPr>
          <a:xfrm>
            <a:off x="8303652" y="6486637"/>
            <a:ext cx="479488" cy="32815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914400" latinLnBrk="1">
              <a:buClr>
                <a:prstClr val="black">
                  <a:lumMod val="50000"/>
                  <a:lumOff val="50000"/>
                </a:prstClr>
              </a:buClr>
              <a:buSzPct val="90000"/>
              <a:defRPr lang="ko-KR" altLang="en-US"/>
            </a:pPr>
            <a:r>
              <a:rPr lang="en-US" altLang="ko-KR" sz="1100">
                <a:solidFill>
                  <a:srgbClr val="647282"/>
                </a:solidFill>
                <a:latin typeface="맑은 고딕" panose="020B0503020000020004" pitchFamily="50" charset="-127"/>
              </a:rPr>
              <a:t>3types</a:t>
            </a:r>
          </a:p>
          <a:p>
            <a:pPr algn="ctr" defTabSz="914400" latinLnBrk="1">
              <a:buClr>
                <a:prstClr val="black">
                  <a:lumMod val="50000"/>
                  <a:lumOff val="50000"/>
                </a:prstClr>
              </a:buClr>
              <a:buSzPct val="90000"/>
              <a:defRPr lang="ko-KR" altLang="en-US"/>
            </a:pPr>
            <a:endParaRPr lang="en-US" altLang="ko-KR" sz="1100">
              <a:solidFill>
                <a:srgbClr val="647282"/>
              </a:solidFill>
              <a:latin typeface="맑은 고딕" panose="020B0503020000020004" pitchFamily="50" charset="-127"/>
            </a:endParaRPr>
          </a:p>
        </p:txBody>
      </p:sp>
      <p:sp>
        <p:nvSpPr>
          <p:cNvPr id="291" name="TextBox 290"/>
          <p:cNvSpPr txBox="1"/>
          <p:nvPr/>
        </p:nvSpPr>
        <p:spPr>
          <a:xfrm>
            <a:off x="9579157" y="6486637"/>
            <a:ext cx="692678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914400" latinLnBrk="1">
              <a:buClr>
                <a:prstClr val="black">
                  <a:lumMod val="50000"/>
                  <a:lumOff val="50000"/>
                </a:prstClr>
              </a:buClr>
              <a:buSzPct val="90000"/>
              <a:defRPr lang="ko-KR" altLang="en-US"/>
            </a:pPr>
            <a:r>
              <a:rPr lang="en-US" altLang="ko-KR" sz="1100">
                <a:solidFill>
                  <a:srgbClr val="647282"/>
                </a:solidFill>
                <a:latin typeface="맑은 고딕" panose="020B0503020000020004" pitchFamily="50" charset="-127"/>
              </a:rPr>
              <a:t>11types</a:t>
            </a:r>
          </a:p>
        </p:txBody>
      </p:sp>
      <p:sp>
        <p:nvSpPr>
          <p:cNvPr id="292" name="TextBox 291"/>
          <p:cNvSpPr txBox="1"/>
          <p:nvPr/>
        </p:nvSpPr>
        <p:spPr>
          <a:xfrm>
            <a:off x="5754225" y="6666305"/>
            <a:ext cx="2174544" cy="177755"/>
          </a:xfrm>
          <a:prstGeom prst="roundRect">
            <a:avLst>
              <a:gd name="adj" fmla="val 50000"/>
            </a:avLst>
          </a:prstGeom>
          <a:solidFill>
            <a:srgbClr val="DEE3EA"/>
          </a:solidFill>
        </p:spPr>
        <p:txBody>
          <a:bodyPr wrap="none" lIns="0" tIns="0" rIns="0" bIns="0" anchor="ctr" anchorCtr="0">
            <a:noAutofit/>
          </a:bodyPr>
          <a:lstStyle/>
          <a:p>
            <a:pPr algn="ctr" defTabSz="1330325" eaLnBrk="0" hangingPunct="0">
              <a:spcAft>
                <a:spcPct val="6000"/>
              </a:spcAft>
              <a:buSzPct val="100000"/>
              <a:defRPr lang="ko-KR">
                <a:latin typeface="+mn-lt"/>
                <a:ea typeface="+mn-ea"/>
                <a:cs typeface="+mn-cs"/>
              </a:defRPr>
            </a:pPr>
            <a:r>
              <a:rPr lang="en-US" altLang="ko-KR" sz="1100">
                <a:solidFill>
                  <a:prstClr val="black">
                    <a:lumMod val="85000"/>
                    <a:lumOff val="15000"/>
                  </a:prstClr>
                </a:solidFill>
                <a:latin typeface="맑은 고딕" panose="020B0503020000020004" pitchFamily="50" charset="-127"/>
              </a:rPr>
              <a:t>Atmospheric motion/conditions</a:t>
            </a:r>
            <a:endParaRPr lang="ko-KR" altLang="en-US" sz="1100">
              <a:solidFill>
                <a:prstClr val="black">
                  <a:lumMod val="85000"/>
                  <a:lumOff val="15000"/>
                </a:prstClr>
              </a:solidFill>
              <a:latin typeface="맑은 고딕" panose="020B0503020000020004" pitchFamily="50" charset="-127"/>
            </a:endParaRPr>
          </a:p>
        </p:txBody>
      </p:sp>
      <p:grpSp>
        <p:nvGrpSpPr>
          <p:cNvPr id="293" name="그룹 292"/>
          <p:cNvGrpSpPr/>
          <p:nvPr/>
        </p:nvGrpSpPr>
        <p:grpSpPr>
          <a:xfrm flipV="1">
            <a:off x="6134965" y="6275232"/>
            <a:ext cx="1074903" cy="157381"/>
            <a:chOff x="2198898" y="5687899"/>
            <a:chExt cx="1794303" cy="232050"/>
          </a:xfrm>
        </p:grpSpPr>
        <p:sp>
          <p:nvSpPr>
            <p:cNvPr id="294" name="왼쪽 화살표 293"/>
            <p:cNvSpPr/>
            <p:nvPr/>
          </p:nvSpPr>
          <p:spPr>
            <a:xfrm flipH="1">
              <a:off x="2198898" y="5687899"/>
              <a:ext cx="1794303" cy="232050"/>
            </a:xfrm>
            <a:prstGeom prst="leftArrow">
              <a:avLst>
                <a:gd name="adj1" fmla="val 50000"/>
                <a:gd name="adj2" fmla="val 53079"/>
              </a:avLst>
            </a:prstGeom>
            <a:gradFill>
              <a:gsLst>
                <a:gs pos="77000">
                  <a:srgbClr val="BBDA8B"/>
                </a:gs>
                <a:gs pos="13000">
                  <a:sysClr val="window" lastClr="FFFFFF"/>
                </a:gs>
              </a:gsLst>
              <a:lin ang="10800000" scaled="1"/>
            </a:gradFill>
            <a:ln w="22225" cap="flat" cmpd="sng" algn="ctr">
              <a:noFill/>
              <a:prstDash val="solid"/>
              <a:miter/>
            </a:ln>
            <a:effectLst>
              <a:outerShdw dist="25400" algn="l" rotWithShape="0">
                <a:sysClr val="window" lastClr="FFFFFF"/>
              </a:outerShdw>
            </a:effectLst>
          </p:spPr>
          <p:txBody>
            <a:bodyPr rIns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ko-KR" altLang="en-US"/>
              </a:pPr>
              <a:endParaRPr kumimoji="0" lang="ko-KR" altLang="en-US" sz="1400" b="1" i="0" u="none" strike="noStrike" kern="0" cap="none" spc="-144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cxnSp>
          <p:nvCxnSpPr>
            <p:cNvPr id="295" name="직선 화살표 연결선 294"/>
            <p:cNvCxnSpPr/>
            <p:nvPr/>
          </p:nvCxnSpPr>
          <p:spPr>
            <a:xfrm flipH="1">
              <a:off x="2233547" y="5803921"/>
              <a:ext cx="1713556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" lastClr="FFFFFF"/>
              </a:solidFill>
              <a:prstDash val="solid"/>
              <a:miter/>
              <a:headEnd type="triangle" w="sm" len="sm"/>
            </a:ln>
            <a:effectLst/>
          </p:spPr>
        </p:cxnSp>
      </p:grpSp>
      <p:sp>
        <p:nvSpPr>
          <p:cNvPr id="296" name="TextBox 295"/>
          <p:cNvSpPr txBox="1"/>
          <p:nvPr/>
        </p:nvSpPr>
        <p:spPr>
          <a:xfrm>
            <a:off x="6106253" y="6050074"/>
            <a:ext cx="616940" cy="3265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914400" latinLnBrk="1">
              <a:buClr>
                <a:prstClr val="black">
                  <a:lumMod val="50000"/>
                  <a:lumOff val="50000"/>
                </a:prstClr>
              </a:buClr>
              <a:buSzPct val="90000"/>
              <a:defRPr lang="ko-KR" altLang="en-US"/>
            </a:pPr>
            <a:r>
              <a:rPr lang="en-US" altLang="ko-KR" sz="1100">
                <a:solidFill>
                  <a:srgbClr val="647282"/>
                </a:solidFill>
                <a:latin typeface="맑은 고딕" panose="020B0503020000020004" pitchFamily="50" charset="-127"/>
              </a:rPr>
              <a:t>3types</a:t>
            </a:r>
          </a:p>
          <a:p>
            <a:pPr algn="ctr" defTabSz="914400" latinLnBrk="1">
              <a:buClr>
                <a:prstClr val="black">
                  <a:lumMod val="50000"/>
                  <a:lumOff val="50000"/>
                </a:prstClr>
              </a:buClr>
              <a:buSzPct val="90000"/>
              <a:defRPr lang="ko-KR" altLang="en-US"/>
            </a:pPr>
            <a:endParaRPr lang="en-US" altLang="ko-KR" sz="1100">
              <a:solidFill>
                <a:srgbClr val="647282"/>
              </a:solidFill>
              <a:latin typeface="맑은 고딕" panose="020B0503020000020004" pitchFamily="50" charset="-127"/>
            </a:endParaRPr>
          </a:p>
        </p:txBody>
      </p:sp>
      <p:sp>
        <p:nvSpPr>
          <p:cNvPr id="297" name="TextBox 296"/>
          <p:cNvSpPr txBox="1"/>
          <p:nvPr/>
        </p:nvSpPr>
        <p:spPr>
          <a:xfrm>
            <a:off x="6789377" y="6050074"/>
            <a:ext cx="513528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914400" latinLnBrk="1">
              <a:buClr>
                <a:prstClr val="black">
                  <a:lumMod val="50000"/>
                  <a:lumOff val="50000"/>
                </a:prstClr>
              </a:buClr>
              <a:buSzPct val="90000"/>
              <a:defRPr lang="ko-KR" altLang="en-US"/>
            </a:pPr>
            <a:r>
              <a:rPr lang="en-US" altLang="ko-KR" sz="1100">
                <a:solidFill>
                  <a:srgbClr val="647282"/>
                </a:solidFill>
                <a:latin typeface="맑은 고딕" panose="020B0503020000020004" pitchFamily="50" charset="-127"/>
              </a:rPr>
              <a:t>6types</a:t>
            </a:r>
          </a:p>
        </p:txBody>
      </p:sp>
      <p:sp>
        <p:nvSpPr>
          <p:cNvPr id="298" name="TextBox 297"/>
          <p:cNvSpPr txBox="1"/>
          <p:nvPr/>
        </p:nvSpPr>
        <p:spPr>
          <a:xfrm>
            <a:off x="6116412" y="5651625"/>
            <a:ext cx="1336108" cy="170945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</p:spPr>
        <p:txBody>
          <a:bodyPr wrap="none" lIns="0" tIns="0" rIns="0" bIns="0" anchor="ctr" anchorCtr="0">
            <a:noAutofit/>
          </a:bodyPr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ct val="6000"/>
              </a:spcAft>
              <a:buClr>
                <a:prstClr val="black">
                  <a:lumMod val="50000"/>
                  <a:lumOff val="50000"/>
                </a:prstClr>
              </a:buClr>
              <a:buSzPct val="90000"/>
              <a:buFontTx/>
              <a:buNone/>
              <a:tabLst/>
              <a:defRPr lang="ko-KR">
                <a:latin typeface="+mn-lt"/>
                <a:ea typeface="+mn-ea"/>
                <a:cs typeface="+mn-cs"/>
              </a:defRPr>
            </a:pPr>
            <a:r>
              <a:rPr kumimoji="0" lang="en-US" altLang="ko-KR" sz="11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Cloud/Precipitation</a:t>
            </a:r>
            <a:endParaRPr kumimoji="0" lang="ko-KR" altLang="en-US" sz="11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299" name="그룹 298"/>
          <p:cNvGrpSpPr/>
          <p:nvPr/>
        </p:nvGrpSpPr>
        <p:grpSpPr>
          <a:xfrm>
            <a:off x="5818189" y="6148038"/>
            <a:ext cx="431005" cy="431005"/>
            <a:chOff x="5659211" y="6223566"/>
            <a:chExt cx="474890" cy="474890"/>
          </a:xfrm>
        </p:grpSpPr>
        <p:grpSp>
          <p:nvGrpSpPr>
            <p:cNvPr id="300" name="그룹 299"/>
            <p:cNvGrpSpPr/>
            <p:nvPr/>
          </p:nvGrpSpPr>
          <p:grpSpPr>
            <a:xfrm>
              <a:off x="5711684" y="6276039"/>
              <a:ext cx="369944" cy="369945"/>
              <a:chOff x="5712560" y="6275257"/>
              <a:chExt cx="369944" cy="369945"/>
            </a:xfrm>
          </p:grpSpPr>
          <p:sp>
            <p:nvSpPr>
              <p:cNvPr id="304" name="Oval 77"/>
              <p:cNvSpPr>
                <a:spLocks noChangeArrowheads="1"/>
              </p:cNvSpPr>
              <p:nvPr/>
            </p:nvSpPr>
            <p:spPr>
              <a:xfrm>
                <a:off x="5712560" y="6275257"/>
                <a:ext cx="369944" cy="369945"/>
              </a:xfrm>
              <a:prstGeom prst="ellipse">
                <a:avLst/>
              </a:prstGeom>
              <a:noFill/>
              <a:ln w="12700" cap="flat">
                <a:solidFill>
                  <a:srgbClr val="64728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/>
              <a:lstStyle/>
              <a:p>
                <a:pPr marL="0" marR="0" lvl="0" indent="0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lang="ko-KR" altLang="en-US"/>
                </a:pPr>
                <a:endParaRPr kumimoji="0" lang="ko-KR" altLang="en-US" sz="1800" b="0" i="0" u="none" strike="noStrike" kern="0" cap="none" spc="-149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305" name="Oval 78"/>
              <p:cNvSpPr>
                <a:spLocks noChangeArrowheads="1"/>
              </p:cNvSpPr>
              <p:nvPr/>
            </p:nvSpPr>
            <p:spPr>
              <a:xfrm>
                <a:off x="5849819" y="6280486"/>
                <a:ext cx="95428" cy="360794"/>
              </a:xfrm>
              <a:prstGeom prst="ellipse">
                <a:avLst/>
              </a:prstGeom>
              <a:noFill/>
              <a:ln w="12700" cap="flat">
                <a:solidFill>
                  <a:srgbClr val="64728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/>
              <a:lstStyle/>
              <a:p>
                <a:pPr marL="0" marR="0" lvl="0" indent="0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lang="ko-KR" altLang="en-US"/>
                </a:pPr>
                <a:endParaRPr kumimoji="0" lang="ko-KR" altLang="en-US" sz="1800" b="0" i="0" u="none" strike="noStrike" kern="0" cap="none" spc="-149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306" name="Oval 79"/>
              <p:cNvSpPr>
                <a:spLocks noChangeArrowheads="1"/>
              </p:cNvSpPr>
              <p:nvPr/>
            </p:nvSpPr>
            <p:spPr>
              <a:xfrm>
                <a:off x="5776614" y="6280486"/>
                <a:ext cx="241836" cy="360794"/>
              </a:xfrm>
              <a:prstGeom prst="ellipse">
                <a:avLst/>
              </a:prstGeom>
              <a:noFill/>
              <a:ln w="12700" cap="flat">
                <a:solidFill>
                  <a:srgbClr val="64728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/>
              <a:lstStyle/>
              <a:p>
                <a:pPr marL="0" marR="0" lvl="0" indent="0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lang="ko-KR" altLang="en-US"/>
                </a:pPr>
                <a:endParaRPr kumimoji="0" lang="ko-KR" altLang="en-US" sz="1800" b="0" i="0" u="none" strike="noStrike" kern="0" cap="none" spc="-149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307" name="Oval 80"/>
              <p:cNvSpPr>
                <a:spLocks noChangeArrowheads="1"/>
              </p:cNvSpPr>
              <p:nvPr/>
            </p:nvSpPr>
            <p:spPr>
              <a:xfrm>
                <a:off x="5716482" y="6412516"/>
                <a:ext cx="360794" cy="96734"/>
              </a:xfrm>
              <a:prstGeom prst="ellipse">
                <a:avLst/>
              </a:prstGeom>
              <a:noFill/>
              <a:ln w="12700" cap="flat">
                <a:solidFill>
                  <a:srgbClr val="64728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/>
              <a:lstStyle/>
              <a:p>
                <a:pPr marL="0" marR="0" lvl="0" indent="0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lang="ko-KR" altLang="en-US"/>
                </a:pPr>
                <a:endParaRPr kumimoji="0" lang="ko-KR" altLang="en-US" sz="1800" b="0" i="0" u="none" strike="noStrike" kern="0" cap="none" spc="-149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308" name="Oval 81"/>
              <p:cNvSpPr>
                <a:spLocks noChangeArrowheads="1"/>
              </p:cNvSpPr>
              <p:nvPr/>
            </p:nvSpPr>
            <p:spPr>
              <a:xfrm>
                <a:off x="5716482" y="6339311"/>
                <a:ext cx="360794" cy="241837"/>
              </a:xfrm>
              <a:prstGeom prst="ellipse">
                <a:avLst/>
              </a:prstGeom>
              <a:noFill/>
              <a:ln w="12700" cap="flat">
                <a:solidFill>
                  <a:srgbClr val="64728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/>
              <a:lstStyle/>
              <a:p>
                <a:pPr marL="0" marR="0" lvl="0" indent="0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lang="ko-KR" altLang="en-US"/>
                </a:pPr>
                <a:endParaRPr kumimoji="0" lang="ko-KR" altLang="en-US" sz="1800" b="0" i="0" u="none" strike="noStrike" kern="0" cap="none" spc="-149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</a:endParaRPr>
              </a:p>
            </p:txBody>
          </p:sp>
        </p:grpSp>
        <p:grpSp>
          <p:nvGrpSpPr>
            <p:cNvPr id="301" name="그룹 300"/>
            <p:cNvGrpSpPr/>
            <p:nvPr/>
          </p:nvGrpSpPr>
          <p:grpSpPr>
            <a:xfrm>
              <a:off x="5659211" y="6223566"/>
              <a:ext cx="474890" cy="474890"/>
              <a:chOff x="5669753" y="6237854"/>
              <a:chExt cx="450059" cy="450059"/>
            </a:xfrm>
          </p:grpSpPr>
          <p:sp>
            <p:nvSpPr>
              <p:cNvPr id="302" name="원호 301"/>
              <p:cNvSpPr/>
              <p:nvPr/>
            </p:nvSpPr>
            <p:spPr>
              <a:xfrm flipH="1">
                <a:off x="5669753" y="6237854"/>
                <a:ext cx="450059" cy="450059"/>
              </a:xfrm>
              <a:prstGeom prst="arc">
                <a:avLst>
                  <a:gd name="adj1" fmla="val 11408082"/>
                  <a:gd name="adj2" fmla="val 0"/>
                </a:avLst>
              </a:prstGeom>
              <a:noFill/>
              <a:ln w="15875" cap="rnd" cmpd="sng" algn="ctr">
                <a:solidFill>
                  <a:srgbClr val="155397"/>
                </a:solidFill>
                <a:prstDash val="solid"/>
                <a:miter/>
                <a:tailEnd type="triangle" w="sm" len="sm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lang="ko-KR" altLang="en-US"/>
                </a:pPr>
                <a:endParaRPr kumimoji="0" lang="ko-KR" altLang="en-US" sz="1800" b="0" i="0" u="none" strike="noStrike" kern="0" cap="none" spc="-149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303" name="원호 302"/>
              <p:cNvSpPr/>
              <p:nvPr/>
            </p:nvSpPr>
            <p:spPr>
              <a:xfrm flipV="1">
                <a:off x="5669753" y="6237854"/>
                <a:ext cx="450059" cy="450059"/>
              </a:xfrm>
              <a:prstGeom prst="arc">
                <a:avLst>
                  <a:gd name="adj1" fmla="val 11355623"/>
                  <a:gd name="adj2" fmla="val 0"/>
                </a:avLst>
              </a:prstGeom>
              <a:noFill/>
              <a:ln w="15875" cap="rnd" cmpd="sng" algn="ctr">
                <a:solidFill>
                  <a:srgbClr val="155397"/>
                </a:solidFill>
                <a:prstDash val="solid"/>
                <a:miter/>
                <a:tailEnd type="triangle" w="sm" len="sm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lang="ko-KR" altLang="en-US"/>
                </a:pPr>
                <a:endParaRPr kumimoji="0" lang="ko-KR" altLang="en-US" sz="1800" b="0" i="0" u="none" strike="noStrike" kern="0" cap="none" spc="-149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</p:grpSp>
      <p:grpSp>
        <p:nvGrpSpPr>
          <p:cNvPr id="309" name="그룹 308"/>
          <p:cNvGrpSpPr/>
          <p:nvPr/>
        </p:nvGrpSpPr>
        <p:grpSpPr>
          <a:xfrm>
            <a:off x="7291177" y="5988350"/>
            <a:ext cx="647118" cy="647111"/>
            <a:chOff x="6685533" y="6097375"/>
            <a:chExt cx="727283" cy="727278"/>
          </a:xfrm>
        </p:grpSpPr>
        <p:grpSp>
          <p:nvGrpSpPr>
            <p:cNvPr id="310" name="그룹 309"/>
            <p:cNvGrpSpPr/>
            <p:nvPr/>
          </p:nvGrpSpPr>
          <p:grpSpPr>
            <a:xfrm>
              <a:off x="6760937" y="6172768"/>
              <a:ext cx="576488" cy="576488"/>
              <a:chOff x="5712560" y="6275257"/>
              <a:chExt cx="369944" cy="369945"/>
            </a:xfrm>
          </p:grpSpPr>
          <p:sp>
            <p:nvSpPr>
              <p:cNvPr id="314" name="Oval 77"/>
              <p:cNvSpPr>
                <a:spLocks noChangeArrowheads="1"/>
              </p:cNvSpPr>
              <p:nvPr/>
            </p:nvSpPr>
            <p:spPr>
              <a:xfrm>
                <a:off x="5712560" y="6275257"/>
                <a:ext cx="369944" cy="369945"/>
              </a:xfrm>
              <a:prstGeom prst="ellipse">
                <a:avLst/>
              </a:prstGeom>
              <a:noFill/>
              <a:ln w="19050" cap="flat">
                <a:solidFill>
                  <a:srgbClr val="64728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/>
              <a:lstStyle/>
              <a:p>
                <a:pPr marL="0" marR="0" lvl="0" indent="0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lang="ko-KR" altLang="en-US"/>
                </a:pPr>
                <a:endParaRPr kumimoji="0" lang="ko-KR" altLang="en-US" sz="1800" b="0" i="0" u="none" strike="noStrike" kern="0" cap="none" spc="-149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315" name="Oval 78"/>
              <p:cNvSpPr>
                <a:spLocks noChangeArrowheads="1"/>
              </p:cNvSpPr>
              <p:nvPr/>
            </p:nvSpPr>
            <p:spPr>
              <a:xfrm>
                <a:off x="5849819" y="6280486"/>
                <a:ext cx="95428" cy="360794"/>
              </a:xfrm>
              <a:prstGeom prst="ellipse">
                <a:avLst/>
              </a:prstGeom>
              <a:noFill/>
              <a:ln w="19050" cap="flat">
                <a:solidFill>
                  <a:srgbClr val="64728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/>
              <a:lstStyle/>
              <a:p>
                <a:pPr marL="0" marR="0" lvl="0" indent="0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lang="ko-KR" altLang="en-US"/>
                </a:pPr>
                <a:endParaRPr kumimoji="0" lang="ko-KR" altLang="en-US" sz="1800" b="0" i="0" u="none" strike="noStrike" kern="0" cap="none" spc="-149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316" name="Oval 79"/>
              <p:cNvSpPr>
                <a:spLocks noChangeArrowheads="1"/>
              </p:cNvSpPr>
              <p:nvPr/>
            </p:nvSpPr>
            <p:spPr>
              <a:xfrm>
                <a:off x="5776614" y="6280486"/>
                <a:ext cx="241836" cy="360794"/>
              </a:xfrm>
              <a:prstGeom prst="ellipse">
                <a:avLst/>
              </a:prstGeom>
              <a:noFill/>
              <a:ln w="19050" cap="flat">
                <a:solidFill>
                  <a:srgbClr val="64728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/>
              <a:lstStyle/>
              <a:p>
                <a:pPr marL="0" marR="0" lvl="0" indent="0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lang="ko-KR" altLang="en-US"/>
                </a:pPr>
                <a:endParaRPr kumimoji="0" lang="ko-KR" altLang="en-US" sz="1800" b="0" i="0" u="none" strike="noStrike" kern="0" cap="none" spc="-149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317" name="Oval 80"/>
              <p:cNvSpPr>
                <a:spLocks noChangeArrowheads="1"/>
              </p:cNvSpPr>
              <p:nvPr/>
            </p:nvSpPr>
            <p:spPr>
              <a:xfrm>
                <a:off x="5716482" y="6412516"/>
                <a:ext cx="360794" cy="96734"/>
              </a:xfrm>
              <a:prstGeom prst="ellipse">
                <a:avLst/>
              </a:prstGeom>
              <a:noFill/>
              <a:ln w="19050" cap="flat">
                <a:solidFill>
                  <a:srgbClr val="64728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/>
              <a:lstStyle/>
              <a:p>
                <a:pPr marL="0" marR="0" lvl="0" indent="0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lang="ko-KR" altLang="en-US"/>
                </a:pPr>
                <a:endParaRPr kumimoji="0" lang="ko-KR" altLang="en-US" sz="1800" b="0" i="0" u="none" strike="noStrike" kern="0" cap="none" spc="-149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318" name="Oval 81"/>
              <p:cNvSpPr>
                <a:spLocks noChangeArrowheads="1"/>
              </p:cNvSpPr>
              <p:nvPr/>
            </p:nvSpPr>
            <p:spPr>
              <a:xfrm>
                <a:off x="5716482" y="6339311"/>
                <a:ext cx="360794" cy="241837"/>
              </a:xfrm>
              <a:prstGeom prst="ellipse">
                <a:avLst/>
              </a:prstGeom>
              <a:noFill/>
              <a:ln w="19050" cap="flat">
                <a:solidFill>
                  <a:srgbClr val="64728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/>
              <a:lstStyle/>
              <a:p>
                <a:pPr marL="0" marR="0" lvl="0" indent="0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lang="ko-KR" altLang="en-US"/>
                </a:pPr>
                <a:endParaRPr kumimoji="0" lang="ko-KR" altLang="en-US" sz="1800" b="0" i="0" u="none" strike="noStrike" kern="0" cap="none" spc="-149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</a:endParaRPr>
              </a:p>
            </p:txBody>
          </p:sp>
        </p:grpSp>
        <p:grpSp>
          <p:nvGrpSpPr>
            <p:cNvPr id="311" name="그룹 310"/>
            <p:cNvGrpSpPr/>
            <p:nvPr/>
          </p:nvGrpSpPr>
          <p:grpSpPr>
            <a:xfrm>
              <a:off x="6685533" y="6097375"/>
              <a:ext cx="727283" cy="727278"/>
              <a:chOff x="5655672" y="6223773"/>
              <a:chExt cx="478233" cy="478229"/>
            </a:xfrm>
          </p:grpSpPr>
          <p:sp>
            <p:nvSpPr>
              <p:cNvPr id="312" name="원호 311"/>
              <p:cNvSpPr/>
              <p:nvPr/>
            </p:nvSpPr>
            <p:spPr>
              <a:xfrm flipH="1">
                <a:off x="5655672" y="6223773"/>
                <a:ext cx="478219" cy="478220"/>
              </a:xfrm>
              <a:prstGeom prst="arc">
                <a:avLst>
                  <a:gd name="adj1" fmla="val 11408082"/>
                  <a:gd name="adj2" fmla="val 0"/>
                </a:avLst>
              </a:prstGeom>
              <a:noFill/>
              <a:ln w="19050" cap="rnd" cmpd="sng" algn="ctr">
                <a:solidFill>
                  <a:srgbClr val="79B61B"/>
                </a:solidFill>
                <a:prstDash val="solid"/>
                <a:miter/>
                <a:tailEnd type="triangle" w="sm" len="sm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lang="ko-KR" altLang="en-US"/>
                </a:pPr>
                <a:endParaRPr kumimoji="0" lang="ko-KR" altLang="en-US" sz="1800" b="0" i="0" u="none" strike="noStrike" kern="0" cap="none" spc="-149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313" name="원호 312"/>
              <p:cNvSpPr/>
              <p:nvPr/>
            </p:nvSpPr>
            <p:spPr>
              <a:xfrm flipV="1">
                <a:off x="5655684" y="6223781"/>
                <a:ext cx="478221" cy="478221"/>
              </a:xfrm>
              <a:prstGeom prst="arc">
                <a:avLst>
                  <a:gd name="adj1" fmla="val 11355623"/>
                  <a:gd name="adj2" fmla="val 0"/>
                </a:avLst>
              </a:prstGeom>
              <a:noFill/>
              <a:ln w="19050" cap="rnd" cmpd="sng" algn="ctr">
                <a:solidFill>
                  <a:srgbClr val="79B61B"/>
                </a:solidFill>
                <a:prstDash val="solid"/>
                <a:miter/>
                <a:tailEnd type="triangle" w="sm" len="sm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lang="ko-KR" altLang="en-US"/>
                </a:pPr>
                <a:endParaRPr kumimoji="0" lang="ko-KR" altLang="en-US" sz="1800" b="0" i="0" u="none" strike="noStrike" kern="0" cap="none" spc="-149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</p:grpSp>
      <p:grpSp>
        <p:nvGrpSpPr>
          <p:cNvPr id="319" name="그룹 318"/>
          <p:cNvGrpSpPr/>
          <p:nvPr/>
        </p:nvGrpSpPr>
        <p:grpSpPr>
          <a:xfrm flipV="1">
            <a:off x="6234978" y="5341783"/>
            <a:ext cx="1074903" cy="157381"/>
            <a:chOff x="2198898" y="5687899"/>
            <a:chExt cx="1794303" cy="232050"/>
          </a:xfrm>
        </p:grpSpPr>
        <p:sp>
          <p:nvSpPr>
            <p:cNvPr id="320" name="왼쪽 화살표 319"/>
            <p:cNvSpPr/>
            <p:nvPr/>
          </p:nvSpPr>
          <p:spPr>
            <a:xfrm flipH="1">
              <a:off x="2198898" y="5687899"/>
              <a:ext cx="1794303" cy="232050"/>
            </a:xfrm>
            <a:prstGeom prst="leftArrow">
              <a:avLst>
                <a:gd name="adj1" fmla="val 50000"/>
                <a:gd name="adj2" fmla="val 53079"/>
              </a:avLst>
            </a:prstGeom>
            <a:gradFill>
              <a:gsLst>
                <a:gs pos="77000">
                  <a:srgbClr val="BBDA8B"/>
                </a:gs>
                <a:gs pos="13000">
                  <a:sysClr val="window" lastClr="FFFFFF"/>
                </a:gs>
              </a:gsLst>
              <a:lin ang="10800000" scaled="1"/>
            </a:gradFill>
            <a:ln w="22225" cap="flat" cmpd="sng" algn="ctr">
              <a:noFill/>
              <a:prstDash val="solid"/>
              <a:miter/>
            </a:ln>
            <a:effectLst>
              <a:outerShdw dist="25400" algn="l" rotWithShape="0">
                <a:sysClr val="window" lastClr="FFFFFF"/>
              </a:outerShdw>
            </a:effectLst>
          </p:spPr>
          <p:txBody>
            <a:bodyPr rIns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ko-KR" altLang="en-US"/>
              </a:pPr>
              <a:endParaRPr kumimoji="0" lang="ko-KR" altLang="en-US" sz="1400" b="1" i="0" u="none" strike="noStrike" kern="0" cap="none" spc="-144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cxnSp>
          <p:nvCxnSpPr>
            <p:cNvPr id="321" name="직선 화살표 연결선 320"/>
            <p:cNvCxnSpPr/>
            <p:nvPr/>
          </p:nvCxnSpPr>
          <p:spPr>
            <a:xfrm flipH="1">
              <a:off x="2233547" y="5803921"/>
              <a:ext cx="1713556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" lastClr="FFFFFF"/>
              </a:solidFill>
              <a:prstDash val="solid"/>
              <a:miter/>
              <a:headEnd type="triangle" w="sm" len="sm"/>
            </a:ln>
            <a:effectLst/>
          </p:spPr>
        </p:cxnSp>
      </p:grpSp>
      <p:grpSp>
        <p:nvGrpSpPr>
          <p:cNvPr id="322" name="Group 80"/>
          <p:cNvGrpSpPr>
            <a:grpSpLocks noChangeAspect="1"/>
          </p:cNvGrpSpPr>
          <p:nvPr/>
        </p:nvGrpSpPr>
        <p:grpSpPr>
          <a:xfrm>
            <a:off x="5874549" y="5216967"/>
            <a:ext cx="342394" cy="348619"/>
            <a:chOff x="3618" y="3270"/>
            <a:chExt cx="385" cy="392"/>
          </a:xfrm>
        </p:grpSpPr>
        <p:sp>
          <p:nvSpPr>
            <p:cNvPr id="323" name="Freeform 81"/>
            <p:cNvSpPr/>
            <p:nvPr/>
          </p:nvSpPr>
          <p:spPr>
            <a:xfrm>
              <a:off x="3618" y="3270"/>
              <a:ext cx="385" cy="261"/>
            </a:xfrm>
            <a:custGeom>
              <a:avLst/>
              <a:gdLst>
                <a:gd name="T0" fmla="*/ 134 w 161"/>
                <a:gd name="T1" fmla="*/ 109 h 109"/>
                <a:gd name="T2" fmla="*/ 161 w 161"/>
                <a:gd name="T3" fmla="*/ 78 h 109"/>
                <a:gd name="T4" fmla="*/ 125 w 161"/>
                <a:gd name="T5" fmla="*/ 41 h 109"/>
                <a:gd name="T6" fmla="*/ 119 w 161"/>
                <a:gd name="T7" fmla="*/ 41 h 109"/>
                <a:gd name="T8" fmla="*/ 119 w 161"/>
                <a:gd name="T9" fmla="*/ 39 h 109"/>
                <a:gd name="T10" fmla="*/ 80 w 161"/>
                <a:gd name="T11" fmla="*/ 0 h 109"/>
                <a:gd name="T12" fmla="*/ 42 w 161"/>
                <a:gd name="T13" fmla="*/ 39 h 109"/>
                <a:gd name="T14" fmla="*/ 42 w 161"/>
                <a:gd name="T15" fmla="*/ 41 h 109"/>
                <a:gd name="T16" fmla="*/ 36 w 161"/>
                <a:gd name="T17" fmla="*/ 41 h 109"/>
                <a:gd name="T18" fmla="*/ 0 w 161"/>
                <a:gd name="T19" fmla="*/ 78 h 109"/>
                <a:gd name="T20" fmla="*/ 20 w 161"/>
                <a:gd name="T21" fmla="*/ 107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09">
                  <a:moveTo>
                    <a:pt x="134" y="109"/>
                  </a:moveTo>
                  <a:cubicBezTo>
                    <a:pt x="150" y="106"/>
                    <a:pt x="161" y="94"/>
                    <a:pt x="161" y="78"/>
                  </a:cubicBezTo>
                  <a:cubicBezTo>
                    <a:pt x="161" y="58"/>
                    <a:pt x="145" y="41"/>
                    <a:pt x="125" y="41"/>
                  </a:cubicBezTo>
                  <a:quadBezTo>
                    <a:pt x="119" y="41"/>
                    <a:pt x="119" y="41"/>
                  </a:quadBezTo>
                  <a:cubicBezTo>
                    <a:pt x="119" y="41"/>
                    <a:pt x="119" y="40"/>
                    <a:pt x="119" y="39"/>
                  </a:cubicBezTo>
                  <a:cubicBezTo>
                    <a:pt x="119" y="18"/>
                    <a:pt x="102" y="0"/>
                    <a:pt x="80" y="0"/>
                  </a:cubicBezTo>
                  <a:cubicBezTo>
                    <a:pt x="59" y="0"/>
                    <a:pt x="42" y="18"/>
                    <a:pt x="42" y="39"/>
                  </a:cubicBezTo>
                  <a:cubicBezTo>
                    <a:pt x="42" y="40"/>
                    <a:pt x="42" y="41"/>
                    <a:pt x="42" y="41"/>
                  </a:cubicBezTo>
                  <a:quadBezTo>
                    <a:pt x="36" y="41"/>
                    <a:pt x="36" y="41"/>
                  </a:quadBezTo>
                  <a:cubicBezTo>
                    <a:pt x="16" y="41"/>
                    <a:pt x="0" y="58"/>
                    <a:pt x="0" y="78"/>
                  </a:cubicBezTo>
                  <a:cubicBezTo>
                    <a:pt x="0" y="92"/>
                    <a:pt x="8" y="102"/>
                    <a:pt x="20" y="107"/>
                  </a:cubicBezTo>
                </a:path>
              </a:pathLst>
            </a:custGeom>
            <a:solidFill>
              <a:srgbClr val="FFFFFF"/>
            </a:solidFill>
            <a:ln w="22225" cap="rnd">
              <a:solidFill>
                <a:srgbClr val="647282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/>
            <a:lstStyle/>
            <a:p>
              <a:pPr defTabSz="914400" latinLnBrk="1">
                <a:defRPr lang="ko-KR" altLang="en-US"/>
              </a:pPr>
              <a:endParaRPr lang="ko-KR" altLang="en-US" sz="1800" spc="-149">
                <a:solidFill>
                  <a:prstClr val="black"/>
                </a:solidFill>
                <a:latin typeface="맑은 고딕" panose="020B0503020000020004" pitchFamily="50" charset="-127"/>
              </a:endParaRPr>
            </a:p>
          </p:txBody>
        </p:sp>
        <p:sp>
          <p:nvSpPr>
            <p:cNvPr id="324" name="Line 82"/>
            <p:cNvSpPr>
              <a:spLocks noChangeShapeType="1"/>
            </p:cNvSpPr>
            <p:nvPr/>
          </p:nvSpPr>
          <p:spPr>
            <a:xfrm flipV="1">
              <a:off x="3697" y="3495"/>
              <a:ext cx="72" cy="119"/>
            </a:xfrm>
            <a:prstGeom prst="line">
              <a:avLst/>
            </a:prstGeom>
            <a:noFill/>
            <a:ln w="22225" cap="rnd">
              <a:solidFill>
                <a:srgbClr val="647282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/>
            <a:lstStyle/>
            <a:p>
              <a:pPr defTabSz="914400" latinLnBrk="1">
                <a:defRPr lang="ko-KR" altLang="en-US"/>
              </a:pPr>
              <a:endParaRPr lang="ko-KR" altLang="en-US" sz="1800" spc="-149">
                <a:solidFill>
                  <a:prstClr val="black"/>
                </a:solidFill>
                <a:latin typeface="맑은 고딕" panose="020B0503020000020004" pitchFamily="50" charset="-127"/>
              </a:endParaRPr>
            </a:p>
          </p:txBody>
        </p:sp>
        <p:sp>
          <p:nvSpPr>
            <p:cNvPr id="325" name="Line 83"/>
            <p:cNvSpPr>
              <a:spLocks noChangeShapeType="1"/>
            </p:cNvSpPr>
            <p:nvPr/>
          </p:nvSpPr>
          <p:spPr>
            <a:xfrm flipV="1">
              <a:off x="3740" y="3495"/>
              <a:ext cx="91" cy="167"/>
            </a:xfrm>
            <a:prstGeom prst="line">
              <a:avLst/>
            </a:prstGeom>
            <a:noFill/>
            <a:ln w="22225" cap="rnd">
              <a:solidFill>
                <a:srgbClr val="647282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/>
            <a:lstStyle/>
            <a:p>
              <a:pPr defTabSz="914400" latinLnBrk="1">
                <a:defRPr lang="ko-KR" altLang="en-US"/>
              </a:pPr>
              <a:endParaRPr lang="ko-KR" altLang="en-US" sz="1800" spc="-149">
                <a:solidFill>
                  <a:prstClr val="black"/>
                </a:solidFill>
                <a:latin typeface="맑은 고딕" panose="020B0503020000020004" pitchFamily="50" charset="-127"/>
              </a:endParaRPr>
            </a:p>
          </p:txBody>
        </p:sp>
        <p:sp>
          <p:nvSpPr>
            <p:cNvPr id="326" name="Line 84"/>
            <p:cNvSpPr>
              <a:spLocks noChangeShapeType="1"/>
            </p:cNvSpPr>
            <p:nvPr/>
          </p:nvSpPr>
          <p:spPr>
            <a:xfrm flipV="1">
              <a:off x="3822" y="3495"/>
              <a:ext cx="71" cy="139"/>
            </a:xfrm>
            <a:prstGeom prst="line">
              <a:avLst/>
            </a:prstGeom>
            <a:noFill/>
            <a:ln w="22225" cap="rnd">
              <a:solidFill>
                <a:srgbClr val="647282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/>
            <a:lstStyle/>
            <a:p>
              <a:pPr defTabSz="914400" latinLnBrk="1">
                <a:defRPr lang="ko-KR" altLang="en-US"/>
              </a:pPr>
              <a:endParaRPr lang="ko-KR" altLang="en-US" sz="1800" spc="-149">
                <a:solidFill>
                  <a:prstClr val="black"/>
                </a:solidFill>
                <a:latin typeface="맑은 고딕" panose="020B0503020000020004" pitchFamily="50" charset="-127"/>
              </a:endParaRPr>
            </a:p>
          </p:txBody>
        </p:sp>
      </p:grpSp>
      <p:grpSp>
        <p:nvGrpSpPr>
          <p:cNvPr id="327" name="Group 80"/>
          <p:cNvGrpSpPr>
            <a:grpSpLocks noChangeAspect="1"/>
          </p:cNvGrpSpPr>
          <p:nvPr/>
        </p:nvGrpSpPr>
        <p:grpSpPr>
          <a:xfrm>
            <a:off x="7378046" y="5098347"/>
            <a:ext cx="552946" cy="562998"/>
            <a:chOff x="3618" y="3270"/>
            <a:chExt cx="385" cy="392"/>
          </a:xfrm>
        </p:grpSpPr>
        <p:sp>
          <p:nvSpPr>
            <p:cNvPr id="328" name="Freeform 81"/>
            <p:cNvSpPr/>
            <p:nvPr/>
          </p:nvSpPr>
          <p:spPr>
            <a:xfrm>
              <a:off x="3618" y="3270"/>
              <a:ext cx="385" cy="261"/>
            </a:xfrm>
            <a:custGeom>
              <a:avLst/>
              <a:gdLst>
                <a:gd name="T0" fmla="*/ 134 w 161"/>
                <a:gd name="T1" fmla="*/ 109 h 109"/>
                <a:gd name="T2" fmla="*/ 161 w 161"/>
                <a:gd name="T3" fmla="*/ 78 h 109"/>
                <a:gd name="T4" fmla="*/ 125 w 161"/>
                <a:gd name="T5" fmla="*/ 41 h 109"/>
                <a:gd name="T6" fmla="*/ 119 w 161"/>
                <a:gd name="T7" fmla="*/ 41 h 109"/>
                <a:gd name="T8" fmla="*/ 119 w 161"/>
                <a:gd name="T9" fmla="*/ 39 h 109"/>
                <a:gd name="T10" fmla="*/ 80 w 161"/>
                <a:gd name="T11" fmla="*/ 0 h 109"/>
                <a:gd name="T12" fmla="*/ 42 w 161"/>
                <a:gd name="T13" fmla="*/ 39 h 109"/>
                <a:gd name="T14" fmla="*/ 42 w 161"/>
                <a:gd name="T15" fmla="*/ 41 h 109"/>
                <a:gd name="T16" fmla="*/ 36 w 161"/>
                <a:gd name="T17" fmla="*/ 41 h 109"/>
                <a:gd name="T18" fmla="*/ 0 w 161"/>
                <a:gd name="T19" fmla="*/ 78 h 109"/>
                <a:gd name="T20" fmla="*/ 20 w 161"/>
                <a:gd name="T21" fmla="*/ 107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09">
                  <a:moveTo>
                    <a:pt x="134" y="109"/>
                  </a:moveTo>
                  <a:cubicBezTo>
                    <a:pt x="150" y="106"/>
                    <a:pt x="161" y="94"/>
                    <a:pt x="161" y="78"/>
                  </a:cubicBezTo>
                  <a:cubicBezTo>
                    <a:pt x="161" y="58"/>
                    <a:pt x="145" y="41"/>
                    <a:pt x="125" y="41"/>
                  </a:cubicBezTo>
                  <a:quadBezTo>
                    <a:pt x="119" y="41"/>
                    <a:pt x="119" y="41"/>
                  </a:quadBezTo>
                  <a:cubicBezTo>
                    <a:pt x="119" y="41"/>
                    <a:pt x="119" y="40"/>
                    <a:pt x="119" y="39"/>
                  </a:cubicBezTo>
                  <a:cubicBezTo>
                    <a:pt x="119" y="18"/>
                    <a:pt x="102" y="0"/>
                    <a:pt x="80" y="0"/>
                  </a:cubicBezTo>
                  <a:cubicBezTo>
                    <a:pt x="59" y="0"/>
                    <a:pt x="42" y="18"/>
                    <a:pt x="42" y="39"/>
                  </a:cubicBezTo>
                  <a:cubicBezTo>
                    <a:pt x="42" y="40"/>
                    <a:pt x="42" y="41"/>
                    <a:pt x="42" y="41"/>
                  </a:cubicBezTo>
                  <a:quadBezTo>
                    <a:pt x="36" y="41"/>
                    <a:pt x="36" y="41"/>
                  </a:quadBezTo>
                  <a:cubicBezTo>
                    <a:pt x="16" y="41"/>
                    <a:pt x="0" y="58"/>
                    <a:pt x="0" y="78"/>
                  </a:cubicBezTo>
                  <a:cubicBezTo>
                    <a:pt x="0" y="92"/>
                    <a:pt x="8" y="102"/>
                    <a:pt x="20" y="107"/>
                  </a:cubicBezTo>
                </a:path>
              </a:pathLst>
            </a:custGeom>
            <a:solidFill>
              <a:srgbClr val="FFFFFF"/>
            </a:solidFill>
            <a:ln w="22225" cap="rnd">
              <a:solidFill>
                <a:srgbClr val="647282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/>
            <a:lstStyle/>
            <a:p>
              <a:pPr defTabSz="914400" latinLnBrk="1">
                <a:defRPr lang="ko-KR" altLang="en-US"/>
              </a:pPr>
              <a:endParaRPr lang="ko-KR" altLang="en-US" sz="1800" spc="-149">
                <a:solidFill>
                  <a:prstClr val="black"/>
                </a:solidFill>
                <a:latin typeface="맑은 고딕" panose="020B0503020000020004" pitchFamily="50" charset="-127"/>
              </a:endParaRPr>
            </a:p>
          </p:txBody>
        </p:sp>
        <p:sp>
          <p:nvSpPr>
            <p:cNvPr id="329" name="Line 82"/>
            <p:cNvSpPr>
              <a:spLocks noChangeShapeType="1"/>
            </p:cNvSpPr>
            <p:nvPr/>
          </p:nvSpPr>
          <p:spPr>
            <a:xfrm flipV="1">
              <a:off x="3684" y="3502"/>
              <a:ext cx="72" cy="119"/>
            </a:xfrm>
            <a:prstGeom prst="line">
              <a:avLst/>
            </a:prstGeom>
            <a:noFill/>
            <a:ln w="22225" cap="rnd">
              <a:solidFill>
                <a:srgbClr val="647282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/>
            <a:lstStyle/>
            <a:p>
              <a:pPr defTabSz="914400" latinLnBrk="1">
                <a:defRPr lang="ko-KR" altLang="en-US"/>
              </a:pPr>
              <a:endParaRPr lang="ko-KR" altLang="en-US" sz="1800" spc="-149">
                <a:solidFill>
                  <a:prstClr val="black"/>
                </a:solidFill>
                <a:latin typeface="맑은 고딕" panose="020B0503020000020004" pitchFamily="50" charset="-127"/>
              </a:endParaRPr>
            </a:p>
          </p:txBody>
        </p:sp>
        <p:sp>
          <p:nvSpPr>
            <p:cNvPr id="330" name="Line 83"/>
            <p:cNvSpPr>
              <a:spLocks noChangeShapeType="1"/>
            </p:cNvSpPr>
            <p:nvPr/>
          </p:nvSpPr>
          <p:spPr>
            <a:xfrm flipV="1">
              <a:off x="3722" y="3495"/>
              <a:ext cx="91" cy="167"/>
            </a:xfrm>
            <a:prstGeom prst="line">
              <a:avLst/>
            </a:prstGeom>
            <a:noFill/>
            <a:ln w="22225" cap="rnd">
              <a:solidFill>
                <a:srgbClr val="647282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/>
            <a:lstStyle/>
            <a:p>
              <a:pPr defTabSz="914400" latinLnBrk="1">
                <a:defRPr lang="ko-KR" altLang="en-US"/>
              </a:pPr>
              <a:endParaRPr lang="ko-KR" altLang="en-US" sz="1800" spc="-149">
                <a:solidFill>
                  <a:prstClr val="black"/>
                </a:solidFill>
                <a:latin typeface="맑은 고딕" panose="020B0503020000020004" pitchFamily="50" charset="-127"/>
              </a:endParaRPr>
            </a:p>
          </p:txBody>
        </p:sp>
        <p:sp>
          <p:nvSpPr>
            <p:cNvPr id="331" name="Line 84"/>
            <p:cNvSpPr>
              <a:spLocks noChangeShapeType="1"/>
            </p:cNvSpPr>
            <p:nvPr/>
          </p:nvSpPr>
          <p:spPr>
            <a:xfrm flipV="1">
              <a:off x="3782" y="3496"/>
              <a:ext cx="76" cy="154"/>
            </a:xfrm>
            <a:prstGeom prst="line">
              <a:avLst/>
            </a:prstGeom>
            <a:noFill/>
            <a:ln w="22225" cap="rnd">
              <a:solidFill>
                <a:srgbClr val="647282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/>
            <a:lstStyle/>
            <a:p>
              <a:pPr defTabSz="914400" latinLnBrk="1">
                <a:defRPr lang="ko-KR" altLang="en-US"/>
              </a:pPr>
              <a:endParaRPr lang="ko-KR" altLang="en-US" sz="1800" spc="-149">
                <a:solidFill>
                  <a:prstClr val="black"/>
                </a:solidFill>
                <a:latin typeface="맑은 고딕" panose="020B0503020000020004" pitchFamily="50" charset="-127"/>
              </a:endParaRPr>
            </a:p>
          </p:txBody>
        </p:sp>
        <p:sp>
          <p:nvSpPr>
            <p:cNvPr id="332" name="Line 82"/>
            <p:cNvSpPr>
              <a:spLocks noChangeShapeType="1"/>
            </p:cNvSpPr>
            <p:nvPr/>
          </p:nvSpPr>
          <p:spPr>
            <a:xfrm flipV="1">
              <a:off x="3837" y="3508"/>
              <a:ext cx="69" cy="140"/>
            </a:xfrm>
            <a:prstGeom prst="line">
              <a:avLst/>
            </a:prstGeom>
            <a:noFill/>
            <a:ln w="22225" cap="rnd">
              <a:solidFill>
                <a:srgbClr val="647282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/>
            <a:lstStyle/>
            <a:p>
              <a:pPr defTabSz="914400" latinLnBrk="1">
                <a:defRPr lang="ko-KR" altLang="en-US"/>
              </a:pPr>
              <a:endParaRPr lang="ko-KR" altLang="en-US" sz="1800" spc="-149">
                <a:solidFill>
                  <a:prstClr val="black"/>
                </a:solidFill>
                <a:latin typeface="맑은 고딕" panose="020B0503020000020004" pitchFamily="50" charset="-127"/>
              </a:endParaRPr>
            </a:p>
          </p:txBody>
        </p:sp>
      </p:grpSp>
      <p:sp>
        <p:nvSpPr>
          <p:cNvPr id="333" name="TextBox 332"/>
          <p:cNvSpPr txBox="1"/>
          <p:nvPr/>
        </p:nvSpPr>
        <p:spPr>
          <a:xfrm>
            <a:off x="6194452" y="5149962"/>
            <a:ext cx="477018" cy="16940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914400" latinLnBrk="1">
              <a:buClr>
                <a:prstClr val="black">
                  <a:lumMod val="50000"/>
                  <a:lumOff val="50000"/>
                </a:prstClr>
              </a:buClr>
              <a:buSzPct val="90000"/>
              <a:defRPr lang="ko-KR" altLang="en-US"/>
            </a:pPr>
            <a:r>
              <a:rPr lang="en-US" altLang="ko-KR" sz="1100">
                <a:solidFill>
                  <a:srgbClr val="647282"/>
                </a:solidFill>
                <a:latin typeface="맑은 고딕" panose="020B0503020000020004" pitchFamily="50" charset="-127"/>
              </a:rPr>
              <a:t>5types</a:t>
            </a:r>
          </a:p>
        </p:txBody>
      </p:sp>
      <p:sp>
        <p:nvSpPr>
          <p:cNvPr id="334" name="TextBox 333"/>
          <p:cNvSpPr txBox="1"/>
          <p:nvPr/>
        </p:nvSpPr>
        <p:spPr>
          <a:xfrm>
            <a:off x="6821900" y="5149962"/>
            <a:ext cx="597282" cy="3385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914400" latinLnBrk="1">
              <a:buClr>
                <a:prstClr val="black">
                  <a:lumMod val="50000"/>
                  <a:lumOff val="50000"/>
                </a:prstClr>
              </a:buClr>
              <a:buSzPct val="90000"/>
              <a:defRPr lang="ko-KR" altLang="en-US"/>
            </a:pPr>
            <a:r>
              <a:rPr lang="en-US" altLang="ko-KR" sz="1100">
                <a:solidFill>
                  <a:srgbClr val="647282"/>
                </a:solidFill>
                <a:latin typeface="맑은 고딕" panose="020B0503020000020004" pitchFamily="50" charset="-127"/>
              </a:rPr>
              <a:t>19types</a:t>
            </a:r>
          </a:p>
          <a:p>
            <a:pPr algn="ctr" defTabSz="914400" latinLnBrk="1">
              <a:buClr>
                <a:prstClr val="black">
                  <a:lumMod val="50000"/>
                  <a:lumOff val="50000"/>
                </a:prstClr>
              </a:buClr>
              <a:buSzPct val="90000"/>
              <a:defRPr lang="ko-KR" altLang="en-US"/>
            </a:pPr>
            <a:endParaRPr lang="en-US" altLang="ko-KR" sz="1100">
              <a:solidFill>
                <a:srgbClr val="647282"/>
              </a:solidFill>
              <a:latin typeface="맑은 고딕" panose="020B0503020000020004" pitchFamily="50" charset="-127"/>
            </a:endParaRPr>
          </a:p>
        </p:txBody>
      </p:sp>
      <p:grpSp>
        <p:nvGrpSpPr>
          <p:cNvPr id="335" name="그룹 334"/>
          <p:cNvGrpSpPr/>
          <p:nvPr/>
        </p:nvGrpSpPr>
        <p:grpSpPr>
          <a:xfrm>
            <a:off x="796130" y="2442306"/>
            <a:ext cx="7999413" cy="4477256"/>
            <a:chOff x="534986" y="2542668"/>
            <a:chExt cx="7999413" cy="4477256"/>
          </a:xfrm>
        </p:grpSpPr>
        <p:sp>
          <p:nvSpPr>
            <p:cNvPr id="336" name="직사각형 114"/>
            <p:cNvSpPr>
              <a:spLocks noChangeArrowheads="1"/>
            </p:cNvSpPr>
            <p:nvPr/>
          </p:nvSpPr>
          <p:spPr>
            <a:xfrm flipH="1" flipV="1">
              <a:off x="7026553" y="2542668"/>
              <a:ext cx="1507846" cy="2036951"/>
            </a:xfrm>
            <a:prstGeom prst="round1Rect">
              <a:avLst>
                <a:gd name="adj" fmla="val 0"/>
              </a:avLst>
            </a:prstGeom>
            <a:solidFill>
              <a:srgbClr val="E7EBEF"/>
            </a:solidFill>
            <a:ln>
              <a:noFill/>
            </a:ln>
          </p:spPr>
          <p:txBody>
            <a:bodyPr wrap="none" lIns="0" tIns="0" rIns="0" bIns="0" anchor="ctr"/>
            <a:lstStyle/>
            <a:p>
              <a:pPr algn="ctr" defTabSz="914400" latinLnBrk="1">
                <a:defRPr lang="ko-KR" altLang="en-US"/>
              </a:pPr>
              <a:endParaRPr lang="en-US" altLang="ko-KR" sz="1000" spc="-154">
                <a:solidFill>
                  <a:prstClr val="black">
                    <a:lumMod val="85000"/>
                    <a:lumOff val="15000"/>
                  </a:prstClr>
                </a:solidFill>
                <a:latin typeface="맑은 고딕" panose="020B0503020000020004" pitchFamily="50" charset="-127"/>
              </a:endParaRPr>
            </a:p>
          </p:txBody>
        </p:sp>
        <p:sp>
          <p:nvSpPr>
            <p:cNvPr id="337" name="직사각형 114"/>
            <p:cNvSpPr>
              <a:spLocks noChangeArrowheads="1"/>
            </p:cNvSpPr>
            <p:nvPr/>
          </p:nvSpPr>
          <p:spPr>
            <a:xfrm flipV="1">
              <a:off x="3663949" y="4977347"/>
              <a:ext cx="1617345" cy="2042577"/>
            </a:xfrm>
            <a:prstGeom prst="round1Rect">
              <a:avLst>
                <a:gd name="adj" fmla="val 2911"/>
              </a:avLst>
            </a:prstGeom>
            <a:solidFill>
              <a:srgbClr val="E7EBEF"/>
            </a:solidFill>
            <a:ln>
              <a:noFill/>
            </a:ln>
          </p:spPr>
          <p:txBody>
            <a:bodyPr wrap="none" lIns="0" tIns="0" rIns="0" bIns="0" anchor="ctr"/>
            <a:lstStyle/>
            <a:p>
              <a:pPr algn="ctr" defTabSz="914400" latinLnBrk="1">
                <a:defRPr lang="ko-KR" altLang="en-US"/>
              </a:pPr>
              <a:endParaRPr lang="en-US" altLang="ko-KR" sz="1000" spc="-154">
                <a:solidFill>
                  <a:prstClr val="black">
                    <a:lumMod val="85000"/>
                    <a:lumOff val="15000"/>
                  </a:prstClr>
                </a:solidFill>
                <a:latin typeface="맑은 고딕" panose="020B0503020000020004" pitchFamily="50" charset="-127"/>
              </a:endParaRPr>
            </a:p>
          </p:txBody>
        </p:sp>
        <p:sp>
          <p:nvSpPr>
            <p:cNvPr id="338" name="직사각형 114"/>
            <p:cNvSpPr>
              <a:spLocks noChangeArrowheads="1"/>
            </p:cNvSpPr>
            <p:nvPr/>
          </p:nvSpPr>
          <p:spPr>
            <a:xfrm flipH="1" flipV="1">
              <a:off x="534986" y="4977346"/>
              <a:ext cx="1668463" cy="2042577"/>
            </a:xfrm>
            <a:prstGeom prst="round1Rect">
              <a:avLst>
                <a:gd name="adj" fmla="val 2911"/>
              </a:avLst>
            </a:prstGeom>
            <a:solidFill>
              <a:srgbClr val="E7EBEF"/>
            </a:solidFill>
            <a:ln>
              <a:noFill/>
            </a:ln>
          </p:spPr>
          <p:txBody>
            <a:bodyPr wrap="none" lIns="0" tIns="0" rIns="0" bIns="0" anchor="ctr"/>
            <a:lstStyle/>
            <a:p>
              <a:pPr algn="ctr" defTabSz="914400" latinLnBrk="1">
                <a:defRPr lang="ko-KR" altLang="en-US"/>
              </a:pPr>
              <a:endParaRPr lang="en-US" altLang="ko-KR" sz="1000" spc="-154">
                <a:solidFill>
                  <a:prstClr val="black">
                    <a:lumMod val="85000"/>
                    <a:lumOff val="15000"/>
                  </a:prstClr>
                </a:solidFill>
                <a:latin typeface="맑은 고딕" panose="020B0503020000020004" pitchFamily="50" charset="-127"/>
              </a:endParaRPr>
            </a:p>
          </p:txBody>
        </p:sp>
      </p:grpSp>
      <p:grpSp>
        <p:nvGrpSpPr>
          <p:cNvPr id="339" name="Group 28"/>
          <p:cNvGrpSpPr>
            <a:grpSpLocks noChangeAspect="1"/>
          </p:cNvGrpSpPr>
          <p:nvPr/>
        </p:nvGrpSpPr>
        <p:grpSpPr>
          <a:xfrm>
            <a:off x="1013272" y="6167088"/>
            <a:ext cx="411858" cy="424492"/>
            <a:chOff x="8" y="2"/>
            <a:chExt cx="652" cy="672"/>
          </a:xfrm>
        </p:grpSpPr>
        <p:sp>
          <p:nvSpPr>
            <p:cNvPr id="340" name="Freeform 30"/>
            <p:cNvSpPr/>
            <p:nvPr/>
          </p:nvSpPr>
          <p:spPr>
            <a:xfrm>
              <a:off x="306" y="52"/>
              <a:ext cx="268" cy="233"/>
            </a:xfrm>
            <a:custGeom>
              <a:avLst/>
              <a:gdLst>
                <a:gd name="T0" fmla="*/ 268 w 268"/>
                <a:gd name="T1" fmla="*/ 140 h 233"/>
                <a:gd name="T2" fmla="*/ 61 w 268"/>
                <a:gd name="T3" fmla="*/ 233 h 233"/>
                <a:gd name="T4" fmla="*/ 0 w 268"/>
                <a:gd name="T5" fmla="*/ 95 h 233"/>
                <a:gd name="T6" fmla="*/ 204 w 268"/>
                <a:gd name="T7" fmla="*/ 0 h 233"/>
                <a:gd name="T8" fmla="*/ 268 w 268"/>
                <a:gd name="T9" fmla="*/ 14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8" h="233">
                  <a:moveTo>
                    <a:pt x="268" y="140"/>
                  </a:moveTo>
                  <a:lnTo>
                    <a:pt x="61" y="233"/>
                  </a:lnTo>
                  <a:lnTo>
                    <a:pt x="0" y="95"/>
                  </a:lnTo>
                  <a:lnTo>
                    <a:pt x="204" y="0"/>
                  </a:lnTo>
                  <a:lnTo>
                    <a:pt x="268" y="140"/>
                  </a:lnTo>
                  <a:close/>
                </a:path>
              </a:pathLst>
            </a:custGeom>
            <a:noFill/>
            <a:ln w="15875" cap="flat">
              <a:solidFill>
                <a:srgbClr val="647282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/>
            <a:lstStyle/>
            <a:p>
              <a:pPr defTabSz="914400" latinLnBrk="1">
                <a:defRPr lang="ko-KR" altLang="en-US"/>
              </a:pPr>
              <a:endParaRPr lang="ko-KR" altLang="en-US" sz="1800" spc="-149">
                <a:solidFill>
                  <a:prstClr val="black"/>
                </a:solidFill>
                <a:latin typeface="맑은 고딕" panose="020B0503020000020004" pitchFamily="50" charset="-127"/>
              </a:endParaRPr>
            </a:p>
          </p:txBody>
        </p:sp>
        <p:sp>
          <p:nvSpPr>
            <p:cNvPr id="341" name="Freeform 31"/>
            <p:cNvSpPr/>
            <p:nvPr/>
          </p:nvSpPr>
          <p:spPr>
            <a:xfrm>
              <a:off x="163" y="164"/>
              <a:ext cx="197" cy="173"/>
            </a:xfrm>
            <a:custGeom>
              <a:avLst/>
              <a:gdLst>
                <a:gd name="T0" fmla="*/ 197 w 197"/>
                <a:gd name="T1" fmla="*/ 106 h 173"/>
                <a:gd name="T2" fmla="*/ 174 w 197"/>
                <a:gd name="T3" fmla="*/ 116 h 173"/>
                <a:gd name="T4" fmla="*/ 64 w 197"/>
                <a:gd name="T5" fmla="*/ 166 h 173"/>
                <a:gd name="T6" fmla="*/ 47 w 197"/>
                <a:gd name="T7" fmla="*/ 173 h 173"/>
                <a:gd name="T8" fmla="*/ 0 w 197"/>
                <a:gd name="T9" fmla="*/ 68 h 173"/>
                <a:gd name="T10" fmla="*/ 150 w 197"/>
                <a:gd name="T11" fmla="*/ 0 h 173"/>
                <a:gd name="T12" fmla="*/ 197 w 197"/>
                <a:gd name="T13" fmla="*/ 106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7" h="173">
                  <a:moveTo>
                    <a:pt x="197" y="106"/>
                  </a:moveTo>
                  <a:lnTo>
                    <a:pt x="174" y="116"/>
                  </a:lnTo>
                  <a:lnTo>
                    <a:pt x="64" y="166"/>
                  </a:lnTo>
                  <a:lnTo>
                    <a:pt x="47" y="173"/>
                  </a:lnTo>
                  <a:lnTo>
                    <a:pt x="0" y="68"/>
                  </a:lnTo>
                  <a:lnTo>
                    <a:pt x="150" y="0"/>
                  </a:lnTo>
                  <a:lnTo>
                    <a:pt x="197" y="106"/>
                  </a:lnTo>
                  <a:close/>
                </a:path>
              </a:pathLst>
            </a:custGeom>
            <a:solidFill>
              <a:srgbClr val="FFFFFF"/>
            </a:solidFill>
            <a:ln w="15875">
              <a:solidFill>
                <a:srgbClr val="647282"/>
              </a:solidFill>
              <a:round/>
            </a:ln>
          </p:spPr>
          <p:txBody>
            <a:bodyPr vert="horz" wrap="square" lIns="91440" tIns="45720" rIns="91440" bIns="45720" anchor="t" anchorCtr="0"/>
            <a:lstStyle/>
            <a:p>
              <a:pPr defTabSz="914400" latinLnBrk="1">
                <a:defRPr lang="ko-KR" altLang="en-US"/>
              </a:pPr>
              <a:endParaRPr lang="ko-KR" altLang="en-US" sz="1800" spc="-149">
                <a:solidFill>
                  <a:prstClr val="black"/>
                </a:solidFill>
                <a:latin typeface="맑은 고딕" panose="020B0503020000020004" pitchFamily="50" charset="-127"/>
              </a:endParaRPr>
            </a:p>
          </p:txBody>
        </p:sp>
        <p:sp>
          <p:nvSpPr>
            <p:cNvPr id="342" name="Freeform 33"/>
            <p:cNvSpPr/>
            <p:nvPr/>
          </p:nvSpPr>
          <p:spPr>
            <a:xfrm>
              <a:off x="63" y="251"/>
              <a:ext cx="138" cy="117"/>
            </a:xfrm>
            <a:custGeom>
              <a:avLst/>
              <a:gdLst>
                <a:gd name="T0" fmla="*/ 138 w 138"/>
                <a:gd name="T1" fmla="*/ 69 h 117"/>
                <a:gd name="T2" fmla="*/ 31 w 138"/>
                <a:gd name="T3" fmla="*/ 117 h 117"/>
                <a:gd name="T4" fmla="*/ 0 w 138"/>
                <a:gd name="T5" fmla="*/ 48 h 117"/>
                <a:gd name="T6" fmla="*/ 107 w 138"/>
                <a:gd name="T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8" h="117">
                  <a:moveTo>
                    <a:pt x="138" y="69"/>
                  </a:moveTo>
                  <a:lnTo>
                    <a:pt x="31" y="117"/>
                  </a:lnTo>
                  <a:lnTo>
                    <a:pt x="0" y="48"/>
                  </a:lnTo>
                  <a:lnTo>
                    <a:pt x="107" y="0"/>
                  </a:lnTo>
                </a:path>
              </a:pathLst>
            </a:custGeom>
            <a:noFill/>
            <a:ln w="15875" cap="rnd">
              <a:solidFill>
                <a:srgbClr val="647282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/>
            <a:lstStyle/>
            <a:p>
              <a:pPr defTabSz="914400" latinLnBrk="1">
                <a:defRPr lang="ko-KR" altLang="en-US"/>
              </a:pPr>
              <a:endParaRPr lang="ko-KR" altLang="en-US" sz="1800" spc="-149">
                <a:solidFill>
                  <a:prstClr val="black"/>
                </a:solidFill>
                <a:latin typeface="맑은 고딕" panose="020B0503020000020004" pitchFamily="50" charset="-127"/>
              </a:endParaRPr>
            </a:p>
          </p:txBody>
        </p:sp>
        <p:sp>
          <p:nvSpPr>
            <p:cNvPr id="343" name="Freeform 34"/>
            <p:cNvSpPr/>
            <p:nvPr/>
          </p:nvSpPr>
          <p:spPr>
            <a:xfrm>
              <a:off x="520" y="52"/>
              <a:ext cx="90" cy="119"/>
            </a:xfrm>
            <a:custGeom>
              <a:avLst/>
              <a:gdLst>
                <a:gd name="T0" fmla="*/ 90 w 90"/>
                <a:gd name="T1" fmla="*/ 97 h 119"/>
                <a:gd name="T2" fmla="*/ 45 w 90"/>
                <a:gd name="T3" fmla="*/ 119 h 119"/>
                <a:gd name="T4" fmla="*/ 0 w 90"/>
                <a:gd name="T5" fmla="*/ 21 h 119"/>
                <a:gd name="T6" fmla="*/ 45 w 90"/>
                <a:gd name="T7" fmla="*/ 0 h 119"/>
                <a:gd name="T8" fmla="*/ 90 w 90"/>
                <a:gd name="T9" fmla="*/ 97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9">
                  <a:moveTo>
                    <a:pt x="90" y="97"/>
                  </a:moveTo>
                  <a:lnTo>
                    <a:pt x="45" y="119"/>
                  </a:lnTo>
                  <a:lnTo>
                    <a:pt x="0" y="21"/>
                  </a:lnTo>
                  <a:lnTo>
                    <a:pt x="45" y="0"/>
                  </a:lnTo>
                  <a:lnTo>
                    <a:pt x="90" y="97"/>
                  </a:lnTo>
                  <a:close/>
                </a:path>
              </a:pathLst>
            </a:custGeom>
            <a:solidFill>
              <a:srgbClr val="FFFFFF"/>
            </a:solidFill>
            <a:ln w="15875">
              <a:solidFill>
                <a:srgbClr val="647282"/>
              </a:solidFill>
              <a:round/>
            </a:ln>
          </p:spPr>
          <p:txBody>
            <a:bodyPr vert="horz" wrap="square" lIns="91440" tIns="45720" rIns="91440" bIns="45720" anchor="t" anchorCtr="0"/>
            <a:lstStyle/>
            <a:p>
              <a:pPr defTabSz="914400" latinLnBrk="1">
                <a:defRPr lang="ko-KR" altLang="en-US"/>
              </a:pPr>
              <a:endParaRPr lang="ko-KR" altLang="en-US" sz="1800" spc="-149">
                <a:solidFill>
                  <a:prstClr val="black"/>
                </a:solidFill>
                <a:latin typeface="맑은 고딕" panose="020B0503020000020004" pitchFamily="50" charset="-127"/>
              </a:endParaRPr>
            </a:p>
          </p:txBody>
        </p:sp>
        <p:sp>
          <p:nvSpPr>
            <p:cNvPr id="344" name="Freeform 35"/>
            <p:cNvSpPr/>
            <p:nvPr/>
          </p:nvSpPr>
          <p:spPr>
            <a:xfrm>
              <a:off x="520" y="52"/>
              <a:ext cx="90" cy="119"/>
            </a:xfrm>
            <a:custGeom>
              <a:avLst/>
              <a:gdLst>
                <a:gd name="T0" fmla="*/ 90 w 90"/>
                <a:gd name="T1" fmla="*/ 97 h 119"/>
                <a:gd name="T2" fmla="*/ 45 w 90"/>
                <a:gd name="T3" fmla="*/ 119 h 119"/>
                <a:gd name="T4" fmla="*/ 0 w 90"/>
                <a:gd name="T5" fmla="*/ 21 h 119"/>
                <a:gd name="T6" fmla="*/ 45 w 90"/>
                <a:gd name="T7" fmla="*/ 0 h 119"/>
                <a:gd name="T8" fmla="*/ 90 w 90"/>
                <a:gd name="T9" fmla="*/ 97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9">
                  <a:moveTo>
                    <a:pt x="90" y="97"/>
                  </a:moveTo>
                  <a:lnTo>
                    <a:pt x="45" y="119"/>
                  </a:lnTo>
                  <a:lnTo>
                    <a:pt x="0" y="21"/>
                  </a:lnTo>
                  <a:lnTo>
                    <a:pt x="45" y="0"/>
                  </a:lnTo>
                  <a:lnTo>
                    <a:pt x="90" y="97"/>
                  </a:lnTo>
                  <a:close/>
                </a:path>
              </a:pathLst>
            </a:custGeom>
            <a:noFill/>
            <a:ln w="15875" cap="rnd">
              <a:solidFill>
                <a:srgbClr val="647282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/>
            <a:lstStyle/>
            <a:p>
              <a:pPr defTabSz="914400" latinLnBrk="1">
                <a:defRPr lang="ko-KR" altLang="en-US"/>
              </a:pPr>
              <a:endParaRPr lang="ko-KR" altLang="en-US" sz="1800" spc="-149">
                <a:solidFill>
                  <a:prstClr val="black"/>
                </a:solidFill>
                <a:latin typeface="맑은 고딕" panose="020B0503020000020004" pitchFamily="50" charset="-127"/>
              </a:endParaRPr>
            </a:p>
          </p:txBody>
        </p:sp>
        <p:sp>
          <p:nvSpPr>
            <p:cNvPr id="345" name="Freeform 36"/>
            <p:cNvSpPr/>
            <p:nvPr/>
          </p:nvSpPr>
          <p:spPr>
            <a:xfrm>
              <a:off x="553" y="2"/>
              <a:ext cx="107" cy="183"/>
            </a:xfrm>
            <a:custGeom>
              <a:avLst/>
              <a:gdLst>
                <a:gd name="T0" fmla="*/ 107 w 107"/>
                <a:gd name="T1" fmla="*/ 169 h 183"/>
                <a:gd name="T2" fmla="*/ 76 w 107"/>
                <a:gd name="T3" fmla="*/ 183 h 183"/>
                <a:gd name="T4" fmla="*/ 0 w 107"/>
                <a:gd name="T5" fmla="*/ 14 h 183"/>
                <a:gd name="T6" fmla="*/ 31 w 107"/>
                <a:gd name="T7" fmla="*/ 0 h 183"/>
                <a:gd name="T8" fmla="*/ 107 w 107"/>
                <a:gd name="T9" fmla="*/ 16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83">
                  <a:moveTo>
                    <a:pt x="107" y="169"/>
                  </a:moveTo>
                  <a:lnTo>
                    <a:pt x="76" y="183"/>
                  </a:lnTo>
                  <a:lnTo>
                    <a:pt x="0" y="14"/>
                  </a:lnTo>
                  <a:lnTo>
                    <a:pt x="31" y="0"/>
                  </a:lnTo>
                  <a:lnTo>
                    <a:pt x="107" y="169"/>
                  </a:lnTo>
                  <a:close/>
                </a:path>
              </a:pathLst>
            </a:custGeom>
            <a:solidFill>
              <a:srgbClr val="FFFFFF"/>
            </a:solidFill>
            <a:ln w="15875">
              <a:solidFill>
                <a:srgbClr val="647282"/>
              </a:solidFill>
              <a:round/>
            </a:ln>
          </p:spPr>
          <p:txBody>
            <a:bodyPr vert="horz" wrap="square" lIns="91440" tIns="45720" rIns="91440" bIns="45720" anchor="t" anchorCtr="0"/>
            <a:lstStyle/>
            <a:p>
              <a:pPr defTabSz="914400" latinLnBrk="1">
                <a:defRPr lang="ko-KR" altLang="en-US"/>
              </a:pPr>
              <a:endParaRPr lang="ko-KR" altLang="en-US" sz="1800" spc="-149">
                <a:solidFill>
                  <a:prstClr val="black"/>
                </a:solidFill>
                <a:latin typeface="맑은 고딕" panose="020B0503020000020004" pitchFamily="50" charset="-127"/>
              </a:endParaRPr>
            </a:p>
          </p:txBody>
        </p:sp>
        <p:sp>
          <p:nvSpPr>
            <p:cNvPr id="346" name="Line 38"/>
            <p:cNvSpPr>
              <a:spLocks noChangeShapeType="1"/>
            </p:cNvSpPr>
            <p:nvPr/>
          </p:nvSpPr>
          <p:spPr>
            <a:xfrm flipH="1">
              <a:off x="32" y="337"/>
              <a:ext cx="43" cy="19"/>
            </a:xfrm>
            <a:prstGeom prst="line">
              <a:avLst/>
            </a:prstGeom>
            <a:noFill/>
            <a:ln w="15875" cap="rnd">
              <a:solidFill>
                <a:srgbClr val="647282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/>
            <a:lstStyle/>
            <a:p>
              <a:pPr defTabSz="914400" latinLnBrk="1">
                <a:defRPr lang="ko-KR" altLang="en-US"/>
              </a:pPr>
              <a:endParaRPr lang="ko-KR" altLang="en-US" sz="1800" spc="-149">
                <a:solidFill>
                  <a:prstClr val="black"/>
                </a:solidFill>
                <a:latin typeface="맑은 고딕" panose="020B0503020000020004" pitchFamily="50" charset="-127"/>
              </a:endParaRPr>
            </a:p>
          </p:txBody>
        </p:sp>
        <p:sp>
          <p:nvSpPr>
            <p:cNvPr id="347" name="Line 39"/>
            <p:cNvSpPr>
              <a:spLocks noChangeShapeType="1"/>
            </p:cNvSpPr>
            <p:nvPr/>
          </p:nvSpPr>
          <p:spPr>
            <a:xfrm>
              <a:off x="8" y="330"/>
              <a:ext cx="26" cy="59"/>
            </a:xfrm>
            <a:prstGeom prst="line">
              <a:avLst/>
            </a:prstGeom>
            <a:noFill/>
            <a:ln w="15875" cap="rnd">
              <a:solidFill>
                <a:srgbClr val="647282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/>
            <a:lstStyle/>
            <a:p>
              <a:pPr defTabSz="914400" latinLnBrk="1">
                <a:defRPr lang="ko-KR" altLang="en-US"/>
              </a:pPr>
              <a:endParaRPr lang="ko-KR" altLang="en-US" sz="1800" spc="-149">
                <a:solidFill>
                  <a:prstClr val="black"/>
                </a:solidFill>
                <a:latin typeface="맑은 고딕" panose="020B0503020000020004" pitchFamily="50" charset="-127"/>
              </a:endParaRPr>
            </a:p>
          </p:txBody>
        </p:sp>
        <p:sp>
          <p:nvSpPr>
            <p:cNvPr id="348" name="Line 42"/>
            <p:cNvSpPr>
              <a:spLocks noChangeShapeType="1"/>
            </p:cNvSpPr>
            <p:nvPr/>
          </p:nvSpPr>
          <p:spPr>
            <a:xfrm flipH="1">
              <a:off x="32" y="337"/>
              <a:ext cx="40" cy="19"/>
            </a:xfrm>
            <a:prstGeom prst="line">
              <a:avLst/>
            </a:prstGeom>
            <a:noFill/>
            <a:ln w="15875" cap="rnd">
              <a:solidFill>
                <a:srgbClr val="647282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/>
            <a:lstStyle/>
            <a:p>
              <a:pPr defTabSz="914400" latinLnBrk="1">
                <a:defRPr lang="ko-KR" altLang="en-US"/>
              </a:pPr>
              <a:endParaRPr lang="ko-KR" altLang="en-US" sz="1800" spc="-149">
                <a:solidFill>
                  <a:prstClr val="black"/>
                </a:solidFill>
                <a:latin typeface="맑은 고딕" panose="020B0503020000020004" pitchFamily="50" charset="-127"/>
              </a:endParaRPr>
            </a:p>
          </p:txBody>
        </p:sp>
        <p:sp>
          <p:nvSpPr>
            <p:cNvPr id="349" name="Oval 44"/>
            <p:cNvSpPr>
              <a:spLocks noChangeArrowheads="1"/>
            </p:cNvSpPr>
            <p:nvPr/>
          </p:nvSpPr>
          <p:spPr>
            <a:xfrm>
              <a:off x="229" y="268"/>
              <a:ext cx="127" cy="128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647282"/>
              </a:solidFill>
              <a:round/>
            </a:ln>
          </p:spPr>
          <p:txBody>
            <a:bodyPr vert="horz" wrap="square" lIns="91440" tIns="45720" rIns="91440" bIns="45720" anchor="t" anchorCtr="0"/>
            <a:lstStyle/>
            <a:p>
              <a:pPr defTabSz="914400" latinLnBrk="1">
                <a:defRPr lang="ko-KR" altLang="en-US"/>
              </a:pPr>
              <a:endParaRPr lang="ko-KR" altLang="en-US" sz="1800" spc="-149">
                <a:solidFill>
                  <a:prstClr val="black"/>
                </a:solidFill>
                <a:latin typeface="맑은 고딕" panose="020B0503020000020004" pitchFamily="50" charset="-127"/>
              </a:endParaRPr>
            </a:p>
          </p:txBody>
        </p:sp>
        <p:sp>
          <p:nvSpPr>
            <p:cNvPr id="350" name="Freeform 46"/>
            <p:cNvSpPr/>
            <p:nvPr/>
          </p:nvSpPr>
          <p:spPr>
            <a:xfrm>
              <a:off x="120" y="396"/>
              <a:ext cx="174" cy="273"/>
            </a:xfrm>
            <a:custGeom>
              <a:avLst/>
              <a:gdLst>
                <a:gd name="T0" fmla="*/ 174 w 174"/>
                <a:gd name="T1" fmla="*/ 273 h 273"/>
                <a:gd name="T2" fmla="*/ 174 w 174"/>
                <a:gd name="T3" fmla="*/ 0 h 273"/>
                <a:gd name="T4" fmla="*/ 38 w 174"/>
                <a:gd name="T5" fmla="*/ 273 h 273"/>
                <a:gd name="T6" fmla="*/ 0 w 174"/>
                <a:gd name="T7" fmla="*/ 273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4" h="273">
                  <a:moveTo>
                    <a:pt x="174" y="273"/>
                  </a:moveTo>
                  <a:lnTo>
                    <a:pt x="174" y="0"/>
                  </a:lnTo>
                  <a:lnTo>
                    <a:pt x="38" y="273"/>
                  </a:lnTo>
                  <a:lnTo>
                    <a:pt x="0" y="273"/>
                  </a:lnTo>
                </a:path>
              </a:pathLst>
            </a:custGeom>
            <a:noFill/>
            <a:ln w="15875" cap="rnd">
              <a:solidFill>
                <a:srgbClr val="647282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/>
            <a:lstStyle/>
            <a:p>
              <a:pPr defTabSz="914400" latinLnBrk="1">
                <a:defRPr lang="ko-KR" altLang="en-US"/>
              </a:pPr>
              <a:endParaRPr lang="ko-KR" altLang="en-US" sz="1800" spc="-149">
                <a:solidFill>
                  <a:prstClr val="black"/>
                </a:solidFill>
                <a:latin typeface="맑은 고딕" panose="020B0503020000020004" pitchFamily="50" charset="-127"/>
              </a:endParaRPr>
            </a:p>
          </p:txBody>
        </p:sp>
        <p:sp>
          <p:nvSpPr>
            <p:cNvPr id="351" name="Line 47"/>
            <p:cNvSpPr>
              <a:spLocks noChangeShapeType="1"/>
            </p:cNvSpPr>
            <p:nvPr/>
          </p:nvSpPr>
          <p:spPr>
            <a:xfrm>
              <a:off x="263" y="674"/>
              <a:ext cx="64" cy="0"/>
            </a:xfrm>
            <a:prstGeom prst="line">
              <a:avLst/>
            </a:prstGeom>
            <a:noFill/>
            <a:ln w="15875" cap="rnd">
              <a:solidFill>
                <a:srgbClr val="647282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/>
            <a:lstStyle/>
            <a:p>
              <a:pPr defTabSz="914400" latinLnBrk="1">
                <a:defRPr lang="ko-KR" altLang="en-US"/>
              </a:pPr>
              <a:endParaRPr lang="ko-KR" altLang="en-US" sz="1800" spc="-149">
                <a:solidFill>
                  <a:prstClr val="black"/>
                </a:solidFill>
                <a:latin typeface="맑은 고딕" panose="020B0503020000020004" pitchFamily="50" charset="-127"/>
              </a:endParaRPr>
            </a:p>
          </p:txBody>
        </p:sp>
        <p:sp>
          <p:nvSpPr>
            <p:cNvPr id="352" name="Freeform 48"/>
            <p:cNvSpPr/>
            <p:nvPr/>
          </p:nvSpPr>
          <p:spPr>
            <a:xfrm>
              <a:off x="296" y="396"/>
              <a:ext cx="174" cy="273"/>
            </a:xfrm>
            <a:custGeom>
              <a:avLst/>
              <a:gdLst>
                <a:gd name="T0" fmla="*/ 0 w 174"/>
                <a:gd name="T1" fmla="*/ 0 h 273"/>
                <a:gd name="T2" fmla="*/ 136 w 174"/>
                <a:gd name="T3" fmla="*/ 273 h 273"/>
                <a:gd name="T4" fmla="*/ 174 w 174"/>
                <a:gd name="T5" fmla="*/ 273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4" h="273">
                  <a:moveTo>
                    <a:pt x="0" y="0"/>
                  </a:moveTo>
                  <a:lnTo>
                    <a:pt x="136" y="273"/>
                  </a:lnTo>
                  <a:lnTo>
                    <a:pt x="174" y="273"/>
                  </a:lnTo>
                </a:path>
              </a:pathLst>
            </a:custGeom>
            <a:noFill/>
            <a:ln w="15875" cap="rnd">
              <a:solidFill>
                <a:srgbClr val="647282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/>
            <a:lstStyle/>
            <a:p>
              <a:pPr defTabSz="914400" latinLnBrk="1">
                <a:defRPr lang="ko-KR" altLang="en-US"/>
              </a:pPr>
              <a:endParaRPr lang="ko-KR" altLang="en-US" sz="1800" spc="-149">
                <a:solidFill>
                  <a:prstClr val="black"/>
                </a:solidFill>
                <a:latin typeface="맑은 고딕" panose="020B0503020000020004" pitchFamily="50" charset="-127"/>
              </a:endParaRPr>
            </a:p>
          </p:txBody>
        </p:sp>
        <p:sp>
          <p:nvSpPr>
            <p:cNvPr id="353" name="Oval 49"/>
            <p:cNvSpPr>
              <a:spLocks noChangeArrowheads="1"/>
            </p:cNvSpPr>
            <p:nvPr/>
          </p:nvSpPr>
          <p:spPr>
            <a:xfrm>
              <a:off x="256" y="300"/>
              <a:ext cx="74" cy="72"/>
            </a:xfrm>
            <a:prstGeom prst="ellipse">
              <a:avLst/>
            </a:prstGeom>
            <a:solidFill>
              <a:srgbClr val="155397"/>
            </a:solidFill>
            <a:ln w="15875">
              <a:noFill/>
              <a:round/>
            </a:ln>
          </p:spPr>
          <p:txBody>
            <a:bodyPr vert="horz" wrap="square" lIns="91440" tIns="45720" rIns="91440" bIns="45720" anchor="t" anchorCtr="0"/>
            <a:lstStyle/>
            <a:p>
              <a:pPr defTabSz="914400" latinLnBrk="1">
                <a:defRPr lang="ko-KR" altLang="en-US"/>
              </a:pPr>
              <a:endParaRPr lang="ko-KR" altLang="en-US" sz="1800" spc="-149">
                <a:solidFill>
                  <a:prstClr val="black"/>
                </a:solidFill>
                <a:latin typeface="맑은 고딕" panose="020B0503020000020004" pitchFamily="50" charset="-127"/>
              </a:endParaRPr>
            </a:p>
          </p:txBody>
        </p:sp>
      </p:grpSp>
      <p:grpSp>
        <p:nvGrpSpPr>
          <p:cNvPr id="354" name="그룹 353"/>
          <p:cNvGrpSpPr/>
          <p:nvPr/>
        </p:nvGrpSpPr>
        <p:grpSpPr>
          <a:xfrm>
            <a:off x="912092" y="4984727"/>
            <a:ext cx="1456306" cy="355130"/>
            <a:chOff x="5602818" y="2814499"/>
            <a:chExt cx="1212646" cy="271325"/>
          </a:xfrm>
        </p:grpSpPr>
        <p:sp>
          <p:nvSpPr>
            <p:cNvPr id="355" name="직사각형 354"/>
            <p:cNvSpPr/>
            <p:nvPr/>
          </p:nvSpPr>
          <p:spPr>
            <a:xfrm>
              <a:off x="5602818" y="2823736"/>
              <a:ext cx="118535" cy="109667"/>
            </a:xfrm>
            <a:prstGeom prst="rect">
              <a:avLst/>
            </a:prstGeom>
            <a:gradFill>
              <a:gsLst>
                <a:gs pos="32000">
                  <a:srgbClr val="7A899A"/>
                </a:gs>
                <a:gs pos="33000">
                  <a:srgbClr val="647282"/>
                </a:gs>
              </a:gsLst>
              <a:lin ang="1200000" scaled="0"/>
            </a:gradFill>
            <a:ln w="12700" cap="flat" cmpd="sng" algn="ctr">
              <a:noFill/>
              <a:prstDash val="solid"/>
              <a:miter/>
            </a:ln>
            <a:effectLst/>
          </p:spPr>
          <p:txBody>
            <a:bodyPr lIns="0" tIns="36000" rIns="0" bIns="0" anchor="t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ko-KR" altLang="en-US"/>
              </a:pPr>
              <a:endParaRPr kumimoji="0" lang="ko-KR" altLang="en-US" sz="1400" b="0" i="0" u="none" strike="noStrike" kern="0" cap="none" spc="-144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56" name="직사각형 355"/>
            <p:cNvSpPr/>
            <p:nvPr/>
          </p:nvSpPr>
          <p:spPr>
            <a:xfrm>
              <a:off x="5602818" y="2976157"/>
              <a:ext cx="118535" cy="109667"/>
            </a:xfrm>
            <a:prstGeom prst="rect">
              <a:avLst/>
            </a:prstGeom>
            <a:gradFill>
              <a:gsLst>
                <a:gs pos="32000">
                  <a:srgbClr val="155397"/>
                </a:gs>
                <a:gs pos="33000">
                  <a:srgbClr val="1A427C"/>
                </a:gs>
              </a:gsLst>
              <a:lin ang="1200000" scaled="0"/>
            </a:gradFill>
            <a:ln w="12700" cap="flat" cmpd="sng" algn="ctr">
              <a:noFill/>
              <a:prstDash val="solid"/>
              <a:miter/>
            </a:ln>
            <a:effectLst/>
          </p:spPr>
          <p:txBody>
            <a:bodyPr lIns="0" tIns="36000" rIns="0" bIns="0" anchor="t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ko-KR" altLang="en-US"/>
              </a:pPr>
              <a:endParaRPr kumimoji="0" lang="ko-KR" altLang="en-US" sz="1200" b="0" i="0" u="none" strike="noStrike" kern="0" cap="none" spc="-149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57" name="Text Box 170"/>
            <p:cNvSpPr txBox="1">
              <a:spLocks noChangeArrowheads="1"/>
            </p:cNvSpPr>
            <p:nvPr/>
          </p:nvSpPr>
          <p:spPr>
            <a:xfrm>
              <a:off x="5754966" y="2966915"/>
              <a:ext cx="1060498" cy="117572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 lang="ko-KR">
                  <a:latin typeface="+mn-lt"/>
                  <a:ea typeface="+mn-ea"/>
                  <a:cs typeface="+mn-cs"/>
                </a:defRPr>
              </a:pPr>
              <a:r>
                <a:rPr kumimoji="0" lang="en-US" altLang="ko-KR" sz="1000" b="1" i="0" u="none" strike="noStrike" kern="0" cap="none" spc="-25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srgbClr val="0070C0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rPr>
                <a:t>GK-2A</a:t>
              </a:r>
              <a:endParaRPr kumimoji="0" lang="ko-KR" altLang="en-US" sz="1000" b="1" i="0" u="none" strike="noStrike" kern="0" cap="none" spc="-25" normalizeH="0" baseline="0" noProof="0">
                <a:ln>
                  <a:noFill/>
                </a:ln>
                <a:gradFill>
                  <a:gsLst>
                    <a:gs pos="10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0070C0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58" name="Text Box 170"/>
            <p:cNvSpPr txBox="1">
              <a:spLocks noChangeArrowheads="1"/>
            </p:cNvSpPr>
            <p:nvPr/>
          </p:nvSpPr>
          <p:spPr>
            <a:xfrm>
              <a:off x="5754965" y="2814499"/>
              <a:ext cx="885844" cy="110122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 lang="ko-KR">
                  <a:latin typeface="+mn-lt"/>
                  <a:ea typeface="+mn-ea"/>
                  <a:cs typeface="+mn-cs"/>
                </a:defRPr>
              </a:pPr>
              <a:r>
                <a:rPr kumimoji="0" lang="en-US" altLang="ko-KR" sz="1000" b="1" i="0" u="none" strike="noStrike" kern="0" cap="none" spc="-25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srgbClr val="0070C0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rPr>
                <a:t>COMS</a:t>
              </a:r>
              <a:endParaRPr kumimoji="0" lang="ko-KR" altLang="en-US" sz="1000" b="1" i="0" u="none" strike="noStrike" kern="0" cap="none" spc="-25" normalizeH="0" baseline="0" noProof="0">
                <a:ln>
                  <a:noFill/>
                </a:ln>
                <a:gradFill>
                  <a:gsLst>
                    <a:gs pos="10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0070C0"/>
                    </a:gs>
                  </a:gsLst>
                  <a:lin ang="5400000" scaled="0"/>
                </a:gra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359" name="그룹 358"/>
          <p:cNvGrpSpPr/>
          <p:nvPr/>
        </p:nvGrpSpPr>
        <p:grpSpPr>
          <a:xfrm>
            <a:off x="783830" y="4957413"/>
            <a:ext cx="4965356" cy="1925218"/>
            <a:chOff x="5269945" y="2585085"/>
            <a:chExt cx="4965356" cy="1925218"/>
          </a:xfrm>
        </p:grpSpPr>
        <p:grpSp>
          <p:nvGrpSpPr>
            <p:cNvPr id="360" name="그룹 359"/>
            <p:cNvGrpSpPr/>
            <p:nvPr/>
          </p:nvGrpSpPr>
          <p:grpSpPr>
            <a:xfrm>
              <a:off x="5269945" y="2676525"/>
              <a:ext cx="4965356" cy="1833778"/>
              <a:chOff x="5317570" y="2634061"/>
              <a:chExt cx="4965356" cy="1912245"/>
            </a:xfrm>
          </p:grpSpPr>
          <p:grpSp>
            <p:nvGrpSpPr>
              <p:cNvPr id="363" name="그룹 362"/>
              <p:cNvGrpSpPr/>
              <p:nvPr/>
            </p:nvGrpSpPr>
            <p:grpSpPr>
              <a:xfrm>
                <a:off x="5317570" y="2787026"/>
                <a:ext cx="4965356" cy="1759280"/>
                <a:chOff x="5293173" y="2845029"/>
                <a:chExt cx="4640085" cy="1644033"/>
              </a:xfrm>
            </p:grpSpPr>
            <p:cxnSp>
              <p:nvCxnSpPr>
                <p:cNvPr id="366" name="직선 연결선 365"/>
                <p:cNvCxnSpPr/>
                <p:nvPr/>
              </p:nvCxnSpPr>
              <p:spPr>
                <a:xfrm>
                  <a:off x="5401095" y="4285663"/>
                  <a:ext cx="4285850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B3BBC5"/>
                  </a:solidFill>
                  <a:prstDash val="solid"/>
                  <a:miter/>
                </a:ln>
                <a:effectLst/>
              </p:spPr>
            </p:cxnSp>
            <p:sp>
              <p:nvSpPr>
                <p:cNvPr id="367" name="TextBox 366"/>
                <p:cNvSpPr txBox="1"/>
                <p:nvPr/>
              </p:nvSpPr>
              <p:spPr>
                <a:xfrm>
                  <a:off x="5293173" y="4324102"/>
                  <a:ext cx="1450256" cy="16495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>
                        <a:lumMod val="50000"/>
                        <a:lumOff val="50000"/>
                      </a:prstClr>
                    </a:buClr>
                    <a:buSzPct val="90000"/>
                    <a:buFontTx/>
                    <a:buNone/>
                    <a:tabLst/>
                    <a:defRPr lang="ko-KR" altLang="en-US"/>
                  </a:pPr>
                  <a:r>
                    <a:rPr kumimoji="0" lang="en-US" altLang="ko-KR" sz="11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맑은 고딕" panose="020B0503020000020004" pitchFamily="50" charset="-127"/>
                    </a:rPr>
                    <a:t>Visible channels</a:t>
                  </a:r>
                  <a:endParaRPr kumimoji="0" lang="ko-KR" altLang="en-US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368" name="직사각형 367"/>
                <p:cNvSpPr/>
                <p:nvPr/>
              </p:nvSpPr>
              <p:spPr>
                <a:xfrm>
                  <a:off x="7584725" y="3975220"/>
                  <a:ext cx="411180" cy="306595"/>
                </a:xfrm>
                <a:prstGeom prst="rect">
                  <a:avLst/>
                </a:prstGeom>
                <a:gradFill>
                  <a:gsLst>
                    <a:gs pos="32000">
                      <a:srgbClr val="155397"/>
                    </a:gs>
                    <a:gs pos="33000">
                      <a:srgbClr val="1A427C"/>
                    </a:gs>
                  </a:gsLst>
                  <a:lin ang="1200000" scaled="0"/>
                </a:gradFill>
                <a:ln w="12700" cap="flat" cmpd="sng" algn="ctr">
                  <a:noFill/>
                  <a:prstDash val="solid"/>
                  <a:miter/>
                </a:ln>
                <a:effectLst/>
              </p:spPr>
              <p:txBody>
                <a:bodyPr lIns="0" tIns="36000" rIns="0" bIns="0" anchor="t"/>
                <a:lstStyle/>
                <a:p>
                  <a:pPr marL="0" marR="0" lvl="0" indent="0" algn="ctr" defTabSz="914400" eaLnBrk="1" fontAlgn="auto" latinLnBrk="1" hangingPunct="1">
                    <a:lnSpc>
                      <a:spcPct val="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r>
                    <a:rPr kumimoji="0" lang="en-US" altLang="ko-KR" sz="1100" b="0" i="0" u="none" strike="noStrike" kern="0" cap="none" spc="-49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맑은 고딕" panose="020B0503020000020004" pitchFamily="50" charset="-127"/>
                      <a:ea typeface="맑은 고딕" panose="020B0503020000020004" pitchFamily="50" charset="-127"/>
                      <a:cs typeface="+mn-cs"/>
                    </a:rPr>
                    <a:t>2</a:t>
                  </a:r>
                  <a:r>
                    <a:rPr kumimoji="0" lang="ko-KR" altLang="en-US" sz="1100" b="0" i="0" u="none" strike="noStrike" kern="0" cap="none" spc="-49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맑은 고딕" panose="020B0503020000020004" pitchFamily="50" charset="-127"/>
                      <a:ea typeface="맑은 고딕" panose="020B0503020000020004" pitchFamily="50" charset="-127"/>
                      <a:cs typeface="+mn-cs"/>
                    </a:rPr>
                    <a:t> </a:t>
                  </a:r>
                  <a:r>
                    <a:rPr kumimoji="0" lang="en-US" altLang="ko-KR" sz="950" b="0" i="0" u="none" strike="noStrike" kern="0" cap="none" spc="-52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맑은 고딕" panose="020B0503020000020004" pitchFamily="50" charset="-127"/>
                      <a:ea typeface="맑은 고딕" panose="020B0503020000020004" pitchFamily="50" charset="-127"/>
                      <a:cs typeface="+mn-cs"/>
                    </a:rPr>
                    <a:t>channels</a:t>
                  </a:r>
                  <a:endParaRPr kumimoji="0" lang="ko-KR" altLang="en-US" sz="950" b="0" i="0" u="none" strike="noStrike" kern="0" cap="none" spc="-52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369" name="직사각형 368"/>
                <p:cNvSpPr/>
                <p:nvPr/>
              </p:nvSpPr>
              <p:spPr>
                <a:xfrm>
                  <a:off x="8969467" y="2845029"/>
                  <a:ext cx="411180" cy="1436789"/>
                </a:xfrm>
                <a:prstGeom prst="rect">
                  <a:avLst/>
                </a:prstGeom>
                <a:gradFill>
                  <a:gsLst>
                    <a:gs pos="32000">
                      <a:srgbClr val="155397"/>
                    </a:gs>
                    <a:gs pos="33000">
                      <a:srgbClr val="1A427C"/>
                    </a:gs>
                  </a:gsLst>
                  <a:lin ang="1200000" scaled="0"/>
                </a:gradFill>
                <a:ln w="12700" cap="flat" cmpd="sng" algn="ctr">
                  <a:noFill/>
                  <a:prstDash val="solid"/>
                  <a:miter/>
                </a:ln>
                <a:effectLst/>
              </p:spPr>
              <p:txBody>
                <a:bodyPr lIns="0" tIns="36000" rIns="0" bIns="0" anchor="t"/>
                <a:lstStyle/>
                <a:p>
                  <a:pPr marL="0" marR="0" lvl="0" indent="0" algn="ctr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r>
                    <a:rPr kumimoji="0" lang="en-US" altLang="ko-KR" sz="1200" b="0" i="0" u="none" strike="noStrike" kern="0" cap="none" spc="-52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맑은 고딕" panose="020B0503020000020004" pitchFamily="50" charset="-127"/>
                      <a:ea typeface="맑은 고딕" panose="020B0503020000020004" pitchFamily="50" charset="-127"/>
                      <a:cs typeface="+mn-cs"/>
                    </a:rPr>
                    <a:t>10</a:t>
                  </a:r>
                </a:p>
                <a:p>
                  <a:pPr marL="0" marR="0" lvl="0" indent="0" algn="ctr" defTabSz="914400" eaLnBrk="1" fontAlgn="auto" latinLnBrk="1" hangingPunct="1">
                    <a:lnSpc>
                      <a:spcPct val="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r>
                    <a:rPr kumimoji="0" lang="en-US" altLang="ko-KR" sz="950" b="0" i="0" u="none" strike="noStrike" kern="0" cap="none" spc="-52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맑은 고딕" panose="020B0503020000020004" pitchFamily="50" charset="-127"/>
                      <a:ea typeface="맑은 고딕" panose="020B0503020000020004" pitchFamily="50" charset="-127"/>
                      <a:cs typeface="+mn-cs"/>
                    </a:rPr>
                    <a:t>channels</a:t>
                  </a:r>
                  <a:endParaRPr kumimoji="0" lang="ko-KR" altLang="en-US" sz="950" b="0" i="0" u="none" strike="noStrike" kern="0" cap="none" spc="-52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370" name="직사각형 369"/>
                <p:cNvSpPr/>
                <p:nvPr/>
              </p:nvSpPr>
              <p:spPr>
                <a:xfrm>
                  <a:off x="8461789" y="3777861"/>
                  <a:ext cx="411180" cy="503956"/>
                </a:xfrm>
                <a:prstGeom prst="rect">
                  <a:avLst/>
                </a:prstGeom>
                <a:gradFill>
                  <a:gsLst>
                    <a:gs pos="32000">
                      <a:srgbClr val="7A899A"/>
                    </a:gs>
                    <a:gs pos="33000">
                      <a:srgbClr val="647282"/>
                    </a:gs>
                  </a:gsLst>
                  <a:lin ang="1200000" scaled="0"/>
                </a:gradFill>
                <a:ln w="12700" cap="flat" cmpd="sng" algn="ctr">
                  <a:noFill/>
                  <a:prstDash val="solid"/>
                  <a:miter/>
                </a:ln>
                <a:effectLst/>
              </p:spPr>
              <p:txBody>
                <a:bodyPr lIns="0" tIns="36000" rIns="0" bIns="0" anchor="t"/>
                <a:lstStyle/>
                <a:p>
                  <a:pPr marL="0" marR="0" lvl="0" indent="0" algn="ctr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ko-KR" altLang="en-US"/>
                  </a:pPr>
                  <a:endParaRPr kumimoji="0" lang="ko-KR" altLang="en-US" sz="1400" b="0" i="0" u="none" strike="noStrike" kern="0" cap="none" spc="-144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371" name="TextBox 370"/>
                <p:cNvSpPr txBox="1"/>
                <p:nvPr/>
              </p:nvSpPr>
              <p:spPr>
                <a:xfrm>
                  <a:off x="6500754" y="4324102"/>
                  <a:ext cx="2092670" cy="16495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ct val="6000"/>
                    </a:spcAft>
                    <a:buClr>
                      <a:prstClr val="black">
                        <a:lumMod val="50000"/>
                        <a:lumOff val="50000"/>
                      </a:prstClr>
                    </a:buClr>
                    <a:buSzPct val="90000"/>
                    <a:buFontTx/>
                    <a:buNone/>
                    <a:tabLst/>
                    <a:defRPr lang="ko-KR">
                      <a:latin typeface="+mn-lt"/>
                      <a:ea typeface="+mn-ea"/>
                      <a:cs typeface="+mn-cs"/>
                    </a:defRPr>
                  </a:pPr>
                  <a:r>
                    <a:rPr kumimoji="0" lang="en-US" altLang="ko-KR" sz="11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Near-infrared channels</a:t>
                  </a:r>
                  <a:endParaRPr kumimoji="0" lang="ko-KR" altLang="en-US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372" name="TextBox 371"/>
                <p:cNvSpPr txBox="1"/>
                <p:nvPr/>
              </p:nvSpPr>
              <p:spPr>
                <a:xfrm>
                  <a:off x="8051881" y="4324105"/>
                  <a:ext cx="1881375" cy="16495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ct val="6000"/>
                    </a:spcAft>
                    <a:buClr>
                      <a:prstClr val="black">
                        <a:lumMod val="50000"/>
                        <a:lumOff val="50000"/>
                      </a:prstClr>
                    </a:buClr>
                    <a:buSzPct val="90000"/>
                    <a:buFontTx/>
                    <a:buNone/>
                    <a:tabLst/>
                    <a:defRPr lang="ko-KR">
                      <a:latin typeface="+mn-lt"/>
                      <a:ea typeface="+mn-ea"/>
                      <a:cs typeface="+mn-cs"/>
                    </a:defRPr>
                  </a:pPr>
                  <a:r>
                    <a:rPr kumimoji="0" lang="en-US" altLang="ko-KR" sz="11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Infrared</a:t>
                  </a:r>
                  <a:r>
                    <a:rPr kumimoji="0" lang="ko-KR" altLang="en-US" sz="11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 </a:t>
                  </a:r>
                  <a:r>
                    <a:rPr kumimoji="0" lang="en-US" altLang="ko-KR" sz="11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 channels</a:t>
                  </a:r>
                  <a:endParaRPr kumimoji="0" lang="ko-KR" altLang="en-US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373" name="TextBox 372"/>
                <p:cNvSpPr txBox="1"/>
                <p:nvPr/>
              </p:nvSpPr>
              <p:spPr>
                <a:xfrm>
                  <a:off x="6926608" y="3848529"/>
                  <a:ext cx="588565" cy="17995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>
                        <a:lumMod val="50000"/>
                        <a:lumOff val="50000"/>
                      </a:prstClr>
                    </a:buClr>
                    <a:buSzPct val="90000"/>
                    <a:buFontTx/>
                    <a:buNone/>
                    <a:tabLst/>
                    <a:defRPr lang="ko-KR" altLang="en-US"/>
                  </a:pPr>
                  <a:r>
                    <a:rPr kumimoji="0" lang="en-US" altLang="ko-KR" sz="1200" b="0" i="0" u="none" strike="noStrike" kern="0" cap="none" spc="-52" normalizeH="0" baseline="0" noProof="0">
                      <a:ln>
                        <a:noFill/>
                      </a:ln>
                      <a:solidFill>
                        <a:srgbClr val="647282"/>
                      </a:solidFill>
                      <a:effectLst/>
                      <a:uLnTx/>
                      <a:uFillTx/>
                      <a:latin typeface="맑은 고딕" panose="020B0503020000020004" pitchFamily="50" charset="-127"/>
                    </a:rPr>
                    <a:t>0channel</a:t>
                  </a:r>
                </a:p>
              </p:txBody>
            </p:sp>
            <p:sp>
              <p:nvSpPr>
                <p:cNvPr id="374" name="TextBox 373"/>
                <p:cNvSpPr txBox="1"/>
                <p:nvPr/>
              </p:nvSpPr>
              <p:spPr>
                <a:xfrm>
                  <a:off x="8276785" y="3579717"/>
                  <a:ext cx="750258" cy="17995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>
                        <a:lumMod val="50000"/>
                        <a:lumOff val="50000"/>
                      </a:prstClr>
                    </a:buClr>
                    <a:buSzPct val="90000"/>
                    <a:buFontTx/>
                    <a:buNone/>
                    <a:tabLst/>
                    <a:defRPr lang="ko-KR" altLang="en-US"/>
                  </a:pPr>
                  <a:r>
                    <a:rPr kumimoji="0" lang="en-US" altLang="ko-KR" sz="1200" b="0" i="0" u="none" strike="noStrike" kern="0" cap="none" spc="-52" normalizeH="0" baseline="0" noProof="0">
                      <a:ln>
                        <a:noFill/>
                      </a:ln>
                      <a:solidFill>
                        <a:srgbClr val="647282"/>
                      </a:solidFill>
                      <a:effectLst/>
                      <a:uLnTx/>
                      <a:uFillTx/>
                      <a:latin typeface="맑은 고딕" panose="020B0503020000020004" pitchFamily="50" charset="-127"/>
                    </a:rPr>
                    <a:t>4channels</a:t>
                  </a:r>
                </a:p>
              </p:txBody>
            </p:sp>
            <p:sp>
              <p:nvSpPr>
                <p:cNvPr id="375" name="TextBox 374"/>
                <p:cNvSpPr txBox="1"/>
                <p:nvPr/>
              </p:nvSpPr>
              <p:spPr>
                <a:xfrm>
                  <a:off x="5354581" y="3457897"/>
                  <a:ext cx="588967" cy="19976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8391A1"/>
                </a:solidFill>
              </p:spPr>
              <p:txBody>
                <a:bodyPr wrap="none" lIns="0" tIns="0" rIns="0" bIns="0" anchor="ctr">
                  <a:noAutofit/>
                </a:bodyPr>
                <a:lstStyle/>
                <a:p>
                  <a:pPr marL="0" marR="0" lvl="0" indent="0" algn="ctr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>
                        <a:lumMod val="50000"/>
                        <a:lumOff val="50000"/>
                      </a:prstClr>
                    </a:buClr>
                    <a:buSzPct val="90000"/>
                    <a:buFontTx/>
                    <a:buNone/>
                    <a:tabLst/>
                    <a:defRPr lang="ko-KR" altLang="en-US"/>
                  </a:pPr>
                  <a:r>
                    <a:rPr kumimoji="0" lang="en-US" altLang="ko-KR" sz="1100" b="0" i="0" u="none" strike="noStrike" kern="0" cap="none" spc="-49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맑은 고딕" panose="020B0503020000020004" pitchFamily="50" charset="-127"/>
                    </a:rPr>
                    <a:t>1 channel</a:t>
                  </a:r>
                </a:p>
              </p:txBody>
            </p:sp>
            <p:sp>
              <p:nvSpPr>
                <p:cNvPr id="376" name="TextBox 375"/>
                <p:cNvSpPr txBox="1"/>
                <p:nvPr/>
              </p:nvSpPr>
              <p:spPr>
                <a:xfrm>
                  <a:off x="6157856" y="3109068"/>
                  <a:ext cx="622901" cy="19665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BA418"/>
                </a:solidFill>
              </p:spPr>
              <p:txBody>
                <a:bodyPr wrap="none" lIns="0" tIns="0" rIns="0" bIns="0" anchor="ctr">
                  <a:noAutofit/>
                </a:bodyPr>
                <a:lstStyle/>
                <a:p>
                  <a:pPr marL="0" marR="0" lvl="0" indent="0" algn="ctr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>
                        <a:lumMod val="50000"/>
                        <a:lumOff val="50000"/>
                      </a:prstClr>
                    </a:buClr>
                    <a:buSzPct val="90000"/>
                    <a:buFontTx/>
                    <a:buNone/>
                    <a:tabLst/>
                    <a:defRPr lang="ko-KR" altLang="en-US"/>
                  </a:pPr>
                  <a:r>
                    <a:rPr kumimoji="0" lang="en-US" altLang="ko-KR" sz="1100" b="0" i="0" u="none" strike="noStrike" kern="0" cap="none" spc="-49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맑은 고딕" panose="020B0503020000020004" pitchFamily="50" charset="-127"/>
                    </a:rPr>
                    <a:t>4 channels</a:t>
                  </a:r>
                </a:p>
              </p:txBody>
            </p:sp>
            <p:sp>
              <p:nvSpPr>
                <p:cNvPr id="377" name="TextBox 376"/>
                <p:cNvSpPr txBox="1"/>
                <p:nvPr/>
              </p:nvSpPr>
              <p:spPr>
                <a:xfrm>
                  <a:off x="6267465" y="3303193"/>
                  <a:ext cx="270647" cy="2658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>
                        <a:lumMod val="50000"/>
                        <a:lumOff val="50000"/>
                      </a:prstClr>
                    </a:buClr>
                    <a:buSzPct val="90000"/>
                    <a:buFontTx/>
                    <a:buNone/>
                    <a:tabLst/>
                    <a:defRPr lang="ko-KR" altLang="en-US"/>
                  </a:pPr>
                  <a:r>
                    <a:rPr kumimoji="0" lang="en-US" altLang="ko-KR" sz="900" b="0" i="0" u="none" strike="noStrike" kern="0" cap="none" spc="-50" normalizeH="0" baseline="0" noProof="0">
                      <a:ln>
                        <a:noFill/>
                      </a:ln>
                      <a:solidFill>
                        <a:srgbClr val="647282"/>
                      </a:solidFill>
                      <a:effectLst/>
                      <a:uLnTx/>
                      <a:uFillTx/>
                      <a:latin typeface="맑은 고딕" panose="020B0503020000020004" pitchFamily="50" charset="-127"/>
                    </a:rPr>
                    <a:t>(color)</a:t>
                  </a:r>
                </a:p>
              </p:txBody>
            </p:sp>
            <p:sp>
              <p:nvSpPr>
                <p:cNvPr id="378" name="TextBox 377"/>
                <p:cNvSpPr txBox="1"/>
                <p:nvPr/>
              </p:nvSpPr>
              <p:spPr>
                <a:xfrm>
                  <a:off x="5343855" y="3655905"/>
                  <a:ext cx="619324" cy="26582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>
                        <a:lumMod val="50000"/>
                        <a:lumOff val="50000"/>
                      </a:prstClr>
                    </a:buClr>
                    <a:buSzPct val="90000"/>
                    <a:buFontTx/>
                    <a:buNone/>
                    <a:tabLst/>
                    <a:defRPr lang="ko-KR" altLang="en-US"/>
                  </a:pPr>
                  <a:r>
                    <a:rPr kumimoji="0" lang="en-US" altLang="ko-KR" sz="900" b="0" i="0" u="none" strike="noStrike" kern="0" cap="none" spc="-50" normalizeH="0" baseline="0" noProof="0">
                      <a:ln>
                        <a:noFill/>
                      </a:ln>
                      <a:solidFill>
                        <a:srgbClr val="647282"/>
                      </a:solidFill>
                      <a:effectLst/>
                      <a:uLnTx/>
                      <a:uFillTx/>
                      <a:latin typeface="맑은 고딕" panose="020B0503020000020004" pitchFamily="50" charset="-127"/>
                    </a:rPr>
                    <a:t>(monochrome)</a:t>
                  </a:r>
                </a:p>
              </p:txBody>
            </p:sp>
          </p:grpSp>
          <p:sp>
            <p:nvSpPr>
              <p:cNvPr id="364" name="이등변 삼각형 363"/>
              <p:cNvSpPr/>
              <p:nvPr/>
            </p:nvSpPr>
            <p:spPr>
              <a:xfrm>
                <a:off x="7726613" y="3841471"/>
                <a:ext cx="565619" cy="156807"/>
              </a:xfrm>
              <a:prstGeom prst="triangle">
                <a:avLst>
                  <a:gd name="adj" fmla="val 50000"/>
                </a:avLst>
              </a:prstGeom>
              <a:solidFill>
                <a:srgbClr val="155397"/>
              </a:solidFill>
              <a:ln w="12700" cap="flat" cmpd="sng" algn="ctr">
                <a:noFill/>
                <a:prstDash val="solid"/>
                <a:miter/>
              </a:ln>
              <a:effectLst/>
            </p:spPr>
            <p:txBody>
              <a:bodyPr lIns="0" tIns="36000" rIns="0" bIns="0" anchor="t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lang="ko-KR" altLang="en-US"/>
                </a:pPr>
                <a:endParaRPr kumimoji="0" lang="ko-KR" altLang="en-US" sz="1400" b="0" i="0" u="none" strike="noStrike" kern="0" cap="none" spc="-144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365" name="이등변 삼각형 364"/>
              <p:cNvSpPr/>
              <p:nvPr/>
            </p:nvSpPr>
            <p:spPr>
              <a:xfrm>
                <a:off x="9193855" y="2634061"/>
                <a:ext cx="565619" cy="156807"/>
              </a:xfrm>
              <a:prstGeom prst="triangle">
                <a:avLst>
                  <a:gd name="adj" fmla="val 50000"/>
                </a:avLst>
              </a:prstGeom>
              <a:solidFill>
                <a:srgbClr val="155397"/>
              </a:solidFill>
              <a:ln w="12700" cap="flat" cmpd="sng" algn="ctr">
                <a:noFill/>
                <a:prstDash val="solid"/>
                <a:miter/>
              </a:ln>
              <a:effectLst/>
            </p:spPr>
            <p:txBody>
              <a:bodyPr lIns="0" tIns="36000" rIns="0" bIns="0" anchor="t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lang="ko-KR" altLang="en-US"/>
                </a:pPr>
                <a:endParaRPr kumimoji="0" lang="ko-KR" altLang="en-US" sz="1400" b="0" i="0" u="none" strike="noStrike" kern="0" cap="none" spc="-144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  <p:cxnSp>
          <p:nvCxnSpPr>
            <p:cNvPr id="361" name="직선 연결선 360"/>
            <p:cNvCxnSpPr/>
            <p:nvPr/>
          </p:nvCxnSpPr>
          <p:spPr>
            <a:xfrm>
              <a:off x="6944279" y="2585085"/>
              <a:ext cx="0" cy="1705928"/>
            </a:xfrm>
            <a:prstGeom prst="line">
              <a:avLst/>
            </a:prstGeom>
            <a:noFill/>
            <a:ln w="9525" cap="rnd" cmpd="sng" algn="ctr">
              <a:solidFill>
                <a:srgbClr val="B3BBC5"/>
              </a:solidFill>
              <a:prstDash val="sysDash"/>
              <a:miter/>
            </a:ln>
            <a:effectLst/>
          </p:spPr>
        </p:cxnSp>
        <p:cxnSp>
          <p:nvCxnSpPr>
            <p:cNvPr id="362" name="직선 연결선 361"/>
            <p:cNvCxnSpPr/>
            <p:nvPr/>
          </p:nvCxnSpPr>
          <p:spPr>
            <a:xfrm>
              <a:off x="8415800" y="2588260"/>
              <a:ext cx="0" cy="1702753"/>
            </a:xfrm>
            <a:prstGeom prst="line">
              <a:avLst/>
            </a:prstGeom>
            <a:noFill/>
            <a:ln w="9525" cap="rnd" cmpd="sng" algn="ctr">
              <a:solidFill>
                <a:srgbClr val="B3BBC5"/>
              </a:solidFill>
              <a:prstDash val="sysDash"/>
              <a:miter/>
            </a:ln>
            <a:effectLst/>
          </p:spPr>
        </p:cxnSp>
      </p:grpSp>
      <p:grpSp>
        <p:nvGrpSpPr>
          <p:cNvPr id="379" name="Group 28"/>
          <p:cNvGrpSpPr>
            <a:grpSpLocks noChangeAspect="1"/>
          </p:cNvGrpSpPr>
          <p:nvPr/>
        </p:nvGrpSpPr>
        <p:grpSpPr>
          <a:xfrm>
            <a:off x="1570729" y="5719107"/>
            <a:ext cx="840312" cy="885303"/>
            <a:chOff x="21" y="5"/>
            <a:chExt cx="635" cy="669"/>
          </a:xfrm>
        </p:grpSpPr>
        <p:sp>
          <p:nvSpPr>
            <p:cNvPr id="380" name="Freeform 33"/>
            <p:cNvSpPr/>
            <p:nvPr/>
          </p:nvSpPr>
          <p:spPr>
            <a:xfrm>
              <a:off x="63" y="251"/>
              <a:ext cx="138" cy="117"/>
            </a:xfrm>
            <a:custGeom>
              <a:avLst/>
              <a:gdLst>
                <a:gd name="T0" fmla="*/ 138 w 138"/>
                <a:gd name="T1" fmla="*/ 69 h 117"/>
                <a:gd name="T2" fmla="*/ 31 w 138"/>
                <a:gd name="T3" fmla="*/ 117 h 117"/>
                <a:gd name="T4" fmla="*/ 0 w 138"/>
                <a:gd name="T5" fmla="*/ 48 h 117"/>
                <a:gd name="T6" fmla="*/ 107 w 138"/>
                <a:gd name="T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8" h="117">
                  <a:moveTo>
                    <a:pt x="138" y="69"/>
                  </a:moveTo>
                  <a:lnTo>
                    <a:pt x="31" y="117"/>
                  </a:lnTo>
                  <a:lnTo>
                    <a:pt x="0" y="48"/>
                  </a:lnTo>
                  <a:lnTo>
                    <a:pt x="107" y="0"/>
                  </a:lnTo>
                </a:path>
              </a:pathLst>
            </a:custGeom>
            <a:solidFill>
              <a:srgbClr val="DEE3EA"/>
            </a:solidFill>
            <a:ln w="15875" cap="rnd">
              <a:solidFill>
                <a:srgbClr val="647282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/>
            <a:lstStyle/>
            <a:p>
              <a:pPr defTabSz="914400" latinLnBrk="1">
                <a:defRPr lang="ko-KR" altLang="en-US"/>
              </a:pPr>
              <a:endParaRPr lang="ko-KR" altLang="en-US" sz="1800" spc="-149">
                <a:solidFill>
                  <a:prstClr val="black"/>
                </a:solidFill>
                <a:latin typeface="맑은 고딕" panose="020B0503020000020004" pitchFamily="50" charset="-127"/>
              </a:endParaRPr>
            </a:p>
          </p:txBody>
        </p:sp>
        <p:sp>
          <p:nvSpPr>
            <p:cNvPr id="381" name="Freeform 29"/>
            <p:cNvSpPr/>
            <p:nvPr/>
          </p:nvSpPr>
          <p:spPr>
            <a:xfrm>
              <a:off x="306" y="52"/>
              <a:ext cx="268" cy="233"/>
            </a:xfrm>
            <a:custGeom>
              <a:avLst/>
              <a:gdLst>
                <a:gd name="T0" fmla="*/ 268 w 268"/>
                <a:gd name="T1" fmla="*/ 140 h 233"/>
                <a:gd name="T2" fmla="*/ 61 w 268"/>
                <a:gd name="T3" fmla="*/ 233 h 233"/>
                <a:gd name="T4" fmla="*/ 0 w 268"/>
                <a:gd name="T5" fmla="*/ 95 h 233"/>
                <a:gd name="T6" fmla="*/ 204 w 268"/>
                <a:gd name="T7" fmla="*/ 0 h 233"/>
                <a:gd name="T8" fmla="*/ 268 w 268"/>
                <a:gd name="T9" fmla="*/ 14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8" h="233">
                  <a:moveTo>
                    <a:pt x="268" y="140"/>
                  </a:moveTo>
                  <a:lnTo>
                    <a:pt x="61" y="233"/>
                  </a:lnTo>
                  <a:lnTo>
                    <a:pt x="0" y="95"/>
                  </a:lnTo>
                  <a:lnTo>
                    <a:pt x="204" y="0"/>
                  </a:lnTo>
                  <a:lnTo>
                    <a:pt x="268" y="140"/>
                  </a:lnTo>
                  <a:close/>
                </a:path>
              </a:pathLst>
            </a:custGeom>
            <a:solidFill>
              <a:srgbClr val="79B61B"/>
            </a:solidFill>
            <a:ln w="15875">
              <a:solidFill>
                <a:srgbClr val="647282"/>
              </a:solidFill>
              <a:round/>
            </a:ln>
          </p:spPr>
          <p:txBody>
            <a:bodyPr vert="horz" wrap="square" lIns="91440" tIns="45720" rIns="91440" bIns="45720" anchor="t" anchorCtr="0"/>
            <a:lstStyle/>
            <a:p>
              <a:pPr defTabSz="914400" latinLnBrk="1">
                <a:defRPr lang="ko-KR" altLang="en-US"/>
              </a:pPr>
              <a:endParaRPr lang="ko-KR" altLang="en-US" sz="1800" spc="-149">
                <a:solidFill>
                  <a:prstClr val="black"/>
                </a:solidFill>
                <a:latin typeface="맑은 고딕" panose="020B0503020000020004" pitchFamily="50" charset="-127"/>
              </a:endParaRPr>
            </a:p>
          </p:txBody>
        </p:sp>
        <p:sp>
          <p:nvSpPr>
            <p:cNvPr id="382" name="Freeform 31"/>
            <p:cNvSpPr/>
            <p:nvPr/>
          </p:nvSpPr>
          <p:spPr>
            <a:xfrm>
              <a:off x="163" y="164"/>
              <a:ext cx="197" cy="173"/>
            </a:xfrm>
            <a:custGeom>
              <a:avLst/>
              <a:gdLst>
                <a:gd name="T0" fmla="*/ 197 w 197"/>
                <a:gd name="T1" fmla="*/ 106 h 173"/>
                <a:gd name="T2" fmla="*/ 174 w 197"/>
                <a:gd name="T3" fmla="*/ 116 h 173"/>
                <a:gd name="T4" fmla="*/ 64 w 197"/>
                <a:gd name="T5" fmla="*/ 166 h 173"/>
                <a:gd name="T6" fmla="*/ 47 w 197"/>
                <a:gd name="T7" fmla="*/ 173 h 173"/>
                <a:gd name="T8" fmla="*/ 0 w 197"/>
                <a:gd name="T9" fmla="*/ 68 h 173"/>
                <a:gd name="T10" fmla="*/ 150 w 197"/>
                <a:gd name="T11" fmla="*/ 0 h 173"/>
                <a:gd name="T12" fmla="*/ 197 w 197"/>
                <a:gd name="T13" fmla="*/ 106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7" h="173">
                  <a:moveTo>
                    <a:pt x="197" y="106"/>
                  </a:moveTo>
                  <a:lnTo>
                    <a:pt x="174" y="116"/>
                  </a:lnTo>
                  <a:lnTo>
                    <a:pt x="64" y="166"/>
                  </a:lnTo>
                  <a:lnTo>
                    <a:pt x="47" y="173"/>
                  </a:lnTo>
                  <a:lnTo>
                    <a:pt x="0" y="68"/>
                  </a:lnTo>
                  <a:lnTo>
                    <a:pt x="150" y="0"/>
                  </a:lnTo>
                  <a:lnTo>
                    <a:pt x="197" y="106"/>
                  </a:lnTo>
                  <a:close/>
                </a:path>
              </a:pathLst>
            </a:custGeom>
            <a:solidFill>
              <a:srgbClr val="BBDA8B"/>
            </a:solidFill>
            <a:ln w="15875">
              <a:solidFill>
                <a:srgbClr val="647282"/>
              </a:solidFill>
              <a:round/>
            </a:ln>
          </p:spPr>
          <p:txBody>
            <a:bodyPr vert="horz" wrap="square" lIns="91440" tIns="45720" rIns="91440" bIns="45720" anchor="t" anchorCtr="0"/>
            <a:lstStyle/>
            <a:p>
              <a:pPr defTabSz="914400" latinLnBrk="1">
                <a:defRPr lang="ko-KR" altLang="en-US"/>
              </a:pPr>
              <a:endParaRPr lang="ko-KR" altLang="en-US" sz="1800" spc="-149">
                <a:solidFill>
                  <a:prstClr val="black"/>
                </a:solidFill>
                <a:latin typeface="맑은 고딕" panose="020B0503020000020004" pitchFamily="50" charset="-127"/>
              </a:endParaRPr>
            </a:p>
          </p:txBody>
        </p:sp>
        <p:sp>
          <p:nvSpPr>
            <p:cNvPr id="383" name="Freeform 35"/>
            <p:cNvSpPr/>
            <p:nvPr/>
          </p:nvSpPr>
          <p:spPr>
            <a:xfrm>
              <a:off x="520" y="52"/>
              <a:ext cx="90" cy="119"/>
            </a:xfrm>
            <a:custGeom>
              <a:avLst/>
              <a:gdLst>
                <a:gd name="T0" fmla="*/ 90 w 90"/>
                <a:gd name="T1" fmla="*/ 97 h 119"/>
                <a:gd name="T2" fmla="*/ 45 w 90"/>
                <a:gd name="T3" fmla="*/ 119 h 119"/>
                <a:gd name="T4" fmla="*/ 0 w 90"/>
                <a:gd name="T5" fmla="*/ 21 h 119"/>
                <a:gd name="T6" fmla="*/ 45 w 90"/>
                <a:gd name="T7" fmla="*/ 0 h 119"/>
                <a:gd name="T8" fmla="*/ 90 w 90"/>
                <a:gd name="T9" fmla="*/ 97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9">
                  <a:moveTo>
                    <a:pt x="90" y="97"/>
                  </a:moveTo>
                  <a:lnTo>
                    <a:pt x="45" y="119"/>
                  </a:lnTo>
                  <a:lnTo>
                    <a:pt x="0" y="21"/>
                  </a:lnTo>
                  <a:lnTo>
                    <a:pt x="45" y="0"/>
                  </a:lnTo>
                  <a:lnTo>
                    <a:pt x="90" y="97"/>
                  </a:lnTo>
                  <a:close/>
                </a:path>
              </a:pathLst>
            </a:custGeom>
            <a:solidFill>
              <a:srgbClr val="B3BBC5"/>
            </a:solidFill>
            <a:ln w="15875" cap="rnd">
              <a:solidFill>
                <a:srgbClr val="647282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/>
            <a:lstStyle/>
            <a:p>
              <a:pPr defTabSz="914400" latinLnBrk="1">
                <a:defRPr lang="ko-KR" altLang="en-US"/>
              </a:pPr>
              <a:endParaRPr lang="ko-KR" altLang="en-US" sz="1800" spc="-149">
                <a:solidFill>
                  <a:prstClr val="black"/>
                </a:solidFill>
                <a:latin typeface="맑은 고딕" panose="020B0503020000020004" pitchFamily="50" charset="-127"/>
              </a:endParaRPr>
            </a:p>
          </p:txBody>
        </p:sp>
        <p:sp>
          <p:nvSpPr>
            <p:cNvPr id="384" name="Freeform 37"/>
            <p:cNvSpPr/>
            <p:nvPr/>
          </p:nvSpPr>
          <p:spPr>
            <a:xfrm>
              <a:off x="475" y="38"/>
              <a:ext cx="107" cy="183"/>
            </a:xfrm>
            <a:custGeom>
              <a:avLst/>
              <a:gdLst>
                <a:gd name="T0" fmla="*/ 107 w 107"/>
                <a:gd name="T1" fmla="*/ 169 h 183"/>
                <a:gd name="T2" fmla="*/ 76 w 107"/>
                <a:gd name="T3" fmla="*/ 183 h 183"/>
                <a:gd name="T4" fmla="*/ 0 w 107"/>
                <a:gd name="T5" fmla="*/ 14 h 183"/>
                <a:gd name="T6" fmla="*/ 31 w 107"/>
                <a:gd name="T7" fmla="*/ 0 h 183"/>
                <a:gd name="T8" fmla="*/ 107 w 107"/>
                <a:gd name="T9" fmla="*/ 16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83">
                  <a:moveTo>
                    <a:pt x="107" y="169"/>
                  </a:moveTo>
                  <a:lnTo>
                    <a:pt x="76" y="183"/>
                  </a:lnTo>
                  <a:lnTo>
                    <a:pt x="0" y="14"/>
                  </a:lnTo>
                  <a:lnTo>
                    <a:pt x="31" y="0"/>
                  </a:lnTo>
                  <a:lnTo>
                    <a:pt x="107" y="169"/>
                  </a:lnTo>
                  <a:close/>
                </a:path>
              </a:pathLst>
            </a:custGeom>
            <a:solidFill>
              <a:srgbClr val="79B61B"/>
            </a:solidFill>
            <a:ln w="15875">
              <a:solidFill>
                <a:srgbClr val="647282"/>
              </a:solidFill>
              <a:round/>
            </a:ln>
          </p:spPr>
          <p:txBody>
            <a:bodyPr vert="horz" wrap="square" lIns="91440" tIns="45720" rIns="91440" bIns="45720" anchor="t" anchorCtr="0"/>
            <a:lstStyle/>
            <a:p>
              <a:pPr defTabSz="914400" latinLnBrk="1">
                <a:defRPr lang="ko-KR" altLang="en-US"/>
              </a:pPr>
              <a:endParaRPr lang="ko-KR" altLang="en-US" sz="1800" spc="-149">
                <a:solidFill>
                  <a:prstClr val="black"/>
                </a:solidFill>
                <a:latin typeface="맑은 고딕" panose="020B0503020000020004" pitchFamily="50" charset="-127"/>
              </a:endParaRPr>
            </a:p>
          </p:txBody>
        </p:sp>
        <p:sp>
          <p:nvSpPr>
            <p:cNvPr id="385" name="Line 38"/>
            <p:cNvSpPr>
              <a:spLocks noChangeShapeType="1"/>
            </p:cNvSpPr>
            <p:nvPr/>
          </p:nvSpPr>
          <p:spPr>
            <a:xfrm flipH="1">
              <a:off x="32" y="337"/>
              <a:ext cx="43" cy="19"/>
            </a:xfrm>
            <a:prstGeom prst="line">
              <a:avLst/>
            </a:prstGeom>
            <a:noFill/>
            <a:ln w="15875" cap="rnd">
              <a:solidFill>
                <a:srgbClr val="647282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/>
            <a:lstStyle/>
            <a:p>
              <a:pPr defTabSz="914400" latinLnBrk="1">
                <a:defRPr lang="ko-KR" altLang="en-US"/>
              </a:pPr>
              <a:endParaRPr lang="ko-KR" altLang="en-US" sz="1800" spc="-149">
                <a:solidFill>
                  <a:prstClr val="black"/>
                </a:solidFill>
                <a:latin typeface="맑은 고딕" panose="020B0503020000020004" pitchFamily="50" charset="-127"/>
              </a:endParaRPr>
            </a:p>
          </p:txBody>
        </p:sp>
        <p:sp>
          <p:nvSpPr>
            <p:cNvPr id="386" name="Line 39"/>
            <p:cNvSpPr>
              <a:spLocks noChangeShapeType="1"/>
            </p:cNvSpPr>
            <p:nvPr/>
          </p:nvSpPr>
          <p:spPr>
            <a:xfrm>
              <a:off x="21" y="330"/>
              <a:ext cx="26" cy="59"/>
            </a:xfrm>
            <a:prstGeom prst="line">
              <a:avLst/>
            </a:prstGeom>
            <a:noFill/>
            <a:ln w="15875" cap="rnd">
              <a:solidFill>
                <a:srgbClr val="647282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/>
            <a:lstStyle/>
            <a:p>
              <a:pPr defTabSz="914400" latinLnBrk="1">
                <a:defRPr lang="ko-KR" altLang="en-US"/>
              </a:pPr>
              <a:endParaRPr lang="ko-KR" altLang="en-US" sz="1800" spc="-149">
                <a:solidFill>
                  <a:prstClr val="black"/>
                </a:solidFill>
                <a:latin typeface="맑은 고딕" panose="020B0503020000020004" pitchFamily="50" charset="-127"/>
              </a:endParaRPr>
            </a:p>
          </p:txBody>
        </p:sp>
        <p:sp>
          <p:nvSpPr>
            <p:cNvPr id="387" name="Line 42"/>
            <p:cNvSpPr>
              <a:spLocks noChangeShapeType="1"/>
            </p:cNvSpPr>
            <p:nvPr/>
          </p:nvSpPr>
          <p:spPr>
            <a:xfrm flipH="1">
              <a:off x="32" y="337"/>
              <a:ext cx="40" cy="19"/>
            </a:xfrm>
            <a:prstGeom prst="line">
              <a:avLst/>
            </a:prstGeom>
            <a:noFill/>
            <a:ln w="15875" cap="rnd">
              <a:solidFill>
                <a:srgbClr val="647282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/>
            <a:lstStyle/>
            <a:p>
              <a:pPr defTabSz="914400" latinLnBrk="1">
                <a:defRPr lang="ko-KR" altLang="en-US"/>
              </a:pPr>
              <a:endParaRPr lang="ko-KR" altLang="en-US" sz="1800" spc="-149">
                <a:solidFill>
                  <a:prstClr val="black"/>
                </a:solidFill>
                <a:latin typeface="맑은 고딕" panose="020B0503020000020004" pitchFamily="50" charset="-127"/>
              </a:endParaRPr>
            </a:p>
          </p:txBody>
        </p:sp>
        <p:sp>
          <p:nvSpPr>
            <p:cNvPr id="388" name="Oval 44"/>
            <p:cNvSpPr>
              <a:spLocks noChangeArrowheads="1"/>
            </p:cNvSpPr>
            <p:nvPr/>
          </p:nvSpPr>
          <p:spPr>
            <a:xfrm>
              <a:off x="229" y="268"/>
              <a:ext cx="127" cy="128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647282"/>
              </a:solidFill>
              <a:round/>
            </a:ln>
          </p:spPr>
          <p:txBody>
            <a:bodyPr vert="horz" wrap="square" lIns="91440" tIns="45720" rIns="91440" bIns="45720" anchor="t" anchorCtr="0"/>
            <a:lstStyle/>
            <a:p>
              <a:pPr defTabSz="914400" latinLnBrk="1">
                <a:defRPr lang="ko-KR" altLang="en-US"/>
              </a:pPr>
              <a:endParaRPr lang="ko-KR" altLang="en-US" sz="1800" spc="-149">
                <a:solidFill>
                  <a:prstClr val="black"/>
                </a:solidFill>
                <a:latin typeface="맑은 고딕" panose="020B0503020000020004" pitchFamily="50" charset="-127"/>
              </a:endParaRPr>
            </a:p>
          </p:txBody>
        </p:sp>
        <p:sp>
          <p:nvSpPr>
            <p:cNvPr id="389" name="Freeform 46"/>
            <p:cNvSpPr/>
            <p:nvPr/>
          </p:nvSpPr>
          <p:spPr>
            <a:xfrm>
              <a:off x="120" y="396"/>
              <a:ext cx="174" cy="273"/>
            </a:xfrm>
            <a:custGeom>
              <a:avLst/>
              <a:gdLst>
                <a:gd name="T0" fmla="*/ 174 w 174"/>
                <a:gd name="T1" fmla="*/ 273 h 273"/>
                <a:gd name="T2" fmla="*/ 174 w 174"/>
                <a:gd name="T3" fmla="*/ 0 h 273"/>
                <a:gd name="T4" fmla="*/ 38 w 174"/>
                <a:gd name="T5" fmla="*/ 273 h 273"/>
                <a:gd name="T6" fmla="*/ 0 w 174"/>
                <a:gd name="T7" fmla="*/ 273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4" h="273">
                  <a:moveTo>
                    <a:pt x="174" y="273"/>
                  </a:moveTo>
                  <a:lnTo>
                    <a:pt x="174" y="0"/>
                  </a:lnTo>
                  <a:lnTo>
                    <a:pt x="38" y="273"/>
                  </a:lnTo>
                  <a:lnTo>
                    <a:pt x="0" y="273"/>
                  </a:lnTo>
                </a:path>
              </a:pathLst>
            </a:custGeom>
            <a:noFill/>
            <a:ln w="15875" cap="rnd">
              <a:solidFill>
                <a:srgbClr val="647282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/>
            <a:lstStyle/>
            <a:p>
              <a:pPr defTabSz="914400" latinLnBrk="1">
                <a:defRPr lang="ko-KR" altLang="en-US"/>
              </a:pPr>
              <a:endParaRPr lang="ko-KR" altLang="en-US" sz="1800" spc="-149">
                <a:solidFill>
                  <a:prstClr val="black"/>
                </a:solidFill>
                <a:latin typeface="맑은 고딕" panose="020B0503020000020004" pitchFamily="50" charset="-127"/>
              </a:endParaRPr>
            </a:p>
          </p:txBody>
        </p:sp>
        <p:sp>
          <p:nvSpPr>
            <p:cNvPr id="390" name="Line 47"/>
            <p:cNvSpPr>
              <a:spLocks noChangeShapeType="1"/>
            </p:cNvSpPr>
            <p:nvPr/>
          </p:nvSpPr>
          <p:spPr>
            <a:xfrm>
              <a:off x="263" y="674"/>
              <a:ext cx="64" cy="0"/>
            </a:xfrm>
            <a:prstGeom prst="line">
              <a:avLst/>
            </a:prstGeom>
            <a:noFill/>
            <a:ln w="15875" cap="rnd">
              <a:solidFill>
                <a:srgbClr val="647282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/>
            <a:lstStyle/>
            <a:p>
              <a:pPr defTabSz="914400" latinLnBrk="1">
                <a:defRPr lang="ko-KR" altLang="en-US"/>
              </a:pPr>
              <a:endParaRPr lang="ko-KR" altLang="en-US" sz="1800" spc="-149">
                <a:solidFill>
                  <a:prstClr val="black"/>
                </a:solidFill>
                <a:latin typeface="맑은 고딕" panose="020B0503020000020004" pitchFamily="50" charset="-127"/>
              </a:endParaRPr>
            </a:p>
          </p:txBody>
        </p:sp>
        <p:sp>
          <p:nvSpPr>
            <p:cNvPr id="391" name="Freeform 48"/>
            <p:cNvSpPr/>
            <p:nvPr/>
          </p:nvSpPr>
          <p:spPr>
            <a:xfrm>
              <a:off x="296" y="396"/>
              <a:ext cx="174" cy="273"/>
            </a:xfrm>
            <a:custGeom>
              <a:avLst/>
              <a:gdLst>
                <a:gd name="T0" fmla="*/ 0 w 174"/>
                <a:gd name="T1" fmla="*/ 0 h 273"/>
                <a:gd name="T2" fmla="*/ 136 w 174"/>
                <a:gd name="T3" fmla="*/ 273 h 273"/>
                <a:gd name="T4" fmla="*/ 174 w 174"/>
                <a:gd name="T5" fmla="*/ 273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4" h="273">
                  <a:moveTo>
                    <a:pt x="0" y="0"/>
                  </a:moveTo>
                  <a:lnTo>
                    <a:pt x="136" y="273"/>
                  </a:lnTo>
                  <a:lnTo>
                    <a:pt x="174" y="273"/>
                  </a:lnTo>
                </a:path>
              </a:pathLst>
            </a:custGeom>
            <a:noFill/>
            <a:ln w="15875" cap="rnd">
              <a:solidFill>
                <a:srgbClr val="647282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/>
            <a:lstStyle/>
            <a:p>
              <a:pPr defTabSz="914400" latinLnBrk="1">
                <a:defRPr lang="ko-KR" altLang="en-US"/>
              </a:pPr>
              <a:endParaRPr lang="ko-KR" altLang="en-US" sz="1800" spc="-149">
                <a:solidFill>
                  <a:prstClr val="black"/>
                </a:solidFill>
                <a:latin typeface="맑은 고딕" panose="020B0503020000020004" pitchFamily="50" charset="-127"/>
              </a:endParaRPr>
            </a:p>
          </p:txBody>
        </p:sp>
        <p:sp>
          <p:nvSpPr>
            <p:cNvPr id="392" name="Oval 49"/>
            <p:cNvSpPr>
              <a:spLocks noChangeArrowheads="1"/>
            </p:cNvSpPr>
            <p:nvPr/>
          </p:nvSpPr>
          <p:spPr>
            <a:xfrm>
              <a:off x="258" y="298"/>
              <a:ext cx="69" cy="68"/>
            </a:xfrm>
            <a:prstGeom prst="ellipse">
              <a:avLst/>
            </a:prstGeom>
            <a:solidFill>
              <a:srgbClr val="6BA418"/>
            </a:solidFill>
            <a:ln w="15875">
              <a:solidFill>
                <a:srgbClr val="647282"/>
              </a:solidFill>
              <a:round/>
            </a:ln>
          </p:spPr>
          <p:txBody>
            <a:bodyPr vert="horz" wrap="square" lIns="91440" tIns="45720" rIns="91440" bIns="45720" anchor="t" anchorCtr="0"/>
            <a:lstStyle/>
            <a:p>
              <a:pPr defTabSz="914400" latinLnBrk="1">
                <a:defRPr lang="ko-KR" altLang="en-US"/>
              </a:pPr>
              <a:endParaRPr lang="ko-KR" altLang="en-US" sz="1800" spc="-149">
                <a:solidFill>
                  <a:prstClr val="black"/>
                </a:solidFill>
                <a:latin typeface="맑은 고딕" panose="020B0503020000020004" pitchFamily="50" charset="-127"/>
              </a:endParaRPr>
            </a:p>
          </p:txBody>
        </p:sp>
        <p:sp>
          <p:nvSpPr>
            <p:cNvPr id="393" name="Freeform 37"/>
            <p:cNvSpPr/>
            <p:nvPr/>
          </p:nvSpPr>
          <p:spPr>
            <a:xfrm>
              <a:off x="549" y="5"/>
              <a:ext cx="107" cy="183"/>
            </a:xfrm>
            <a:custGeom>
              <a:avLst/>
              <a:gdLst>
                <a:gd name="T0" fmla="*/ 107 w 107"/>
                <a:gd name="T1" fmla="*/ 169 h 183"/>
                <a:gd name="T2" fmla="*/ 76 w 107"/>
                <a:gd name="T3" fmla="*/ 183 h 183"/>
                <a:gd name="T4" fmla="*/ 0 w 107"/>
                <a:gd name="T5" fmla="*/ 14 h 183"/>
                <a:gd name="T6" fmla="*/ 31 w 107"/>
                <a:gd name="T7" fmla="*/ 0 h 183"/>
                <a:gd name="T8" fmla="*/ 107 w 107"/>
                <a:gd name="T9" fmla="*/ 16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83">
                  <a:moveTo>
                    <a:pt x="107" y="169"/>
                  </a:moveTo>
                  <a:lnTo>
                    <a:pt x="76" y="183"/>
                  </a:lnTo>
                  <a:lnTo>
                    <a:pt x="0" y="14"/>
                  </a:lnTo>
                  <a:lnTo>
                    <a:pt x="31" y="0"/>
                  </a:lnTo>
                  <a:lnTo>
                    <a:pt x="107" y="169"/>
                  </a:lnTo>
                  <a:close/>
                </a:path>
              </a:pathLst>
            </a:custGeom>
            <a:solidFill>
              <a:srgbClr val="79B61B"/>
            </a:solidFill>
            <a:ln w="15875" cap="rnd">
              <a:solidFill>
                <a:srgbClr val="647282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/>
            <a:lstStyle/>
            <a:p>
              <a:pPr defTabSz="914400" latinLnBrk="1">
                <a:defRPr lang="ko-KR" altLang="en-US"/>
              </a:pPr>
              <a:endParaRPr lang="ko-KR" altLang="en-US" sz="1800" spc="-149">
                <a:solidFill>
                  <a:prstClr val="black"/>
                </a:solidFill>
                <a:latin typeface="맑은 고딕" panose="020B0503020000020004" pitchFamily="50" charset="-127"/>
              </a:endParaRPr>
            </a:p>
          </p:txBody>
        </p:sp>
      </p:grpSp>
      <p:sp>
        <p:nvSpPr>
          <p:cNvPr id="394" name="원호 393"/>
          <p:cNvSpPr/>
          <p:nvPr/>
        </p:nvSpPr>
        <p:spPr>
          <a:xfrm>
            <a:off x="1211992" y="5562086"/>
            <a:ext cx="1033628" cy="1033628"/>
          </a:xfrm>
          <a:prstGeom prst="arc">
            <a:avLst>
              <a:gd name="adj1" fmla="val 12806655"/>
              <a:gd name="adj2" fmla="val 15816229"/>
            </a:avLst>
          </a:prstGeom>
          <a:noFill/>
          <a:ln w="25400" cap="rnd" cmpd="sng" algn="ctr">
            <a:gradFill>
              <a:gsLst>
                <a:gs pos="10000">
                  <a:srgbClr val="DEE3EA"/>
                </a:gs>
                <a:gs pos="58000">
                  <a:srgbClr val="4472C4">
                    <a:lumMod val="75000"/>
                  </a:srgbClr>
                </a:gs>
              </a:gsLst>
              <a:lin ang="0" scaled="0"/>
            </a:gradFill>
            <a:prstDash val="sysDot"/>
            <a:miter/>
            <a:tailEnd type="triangle" w="med" len="me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/>
            </a:pPr>
            <a:endParaRPr kumimoji="0" lang="ko-KR" altLang="en-US" sz="1800" b="0" i="0" u="none" strike="noStrike" kern="0" cap="none" spc="-149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395" name="그룹 394"/>
          <p:cNvGrpSpPr/>
          <p:nvPr/>
        </p:nvGrpSpPr>
        <p:grpSpPr>
          <a:xfrm>
            <a:off x="942487" y="2572724"/>
            <a:ext cx="4481207" cy="297543"/>
            <a:chOff x="686106" y="2687374"/>
            <a:chExt cx="3927374" cy="297543"/>
          </a:xfrm>
        </p:grpSpPr>
        <p:grpSp>
          <p:nvGrpSpPr>
            <p:cNvPr id="396" name="그룹 395"/>
            <p:cNvGrpSpPr/>
            <p:nvPr/>
          </p:nvGrpSpPr>
          <p:grpSpPr>
            <a:xfrm>
              <a:off x="2705203" y="2687374"/>
              <a:ext cx="1908277" cy="297543"/>
              <a:chOff x="452744" y="3819485"/>
              <a:chExt cx="1908277" cy="297543"/>
            </a:xfrm>
          </p:grpSpPr>
          <p:sp>
            <p:nvSpPr>
              <p:cNvPr id="404" name="모서리가 둥근 직사각형 403"/>
              <p:cNvSpPr/>
              <p:nvPr/>
            </p:nvSpPr>
            <p:spPr>
              <a:xfrm>
                <a:off x="452744" y="3819485"/>
                <a:ext cx="1908277" cy="297543"/>
              </a:xfrm>
              <a:prstGeom prst="roundRect">
                <a:avLst>
                  <a:gd name="adj" fmla="val 50000"/>
                </a:avLst>
              </a:prstGeom>
              <a:solidFill>
                <a:srgbClr val="8391A1"/>
              </a:solidFill>
              <a:ln w="12700" cap="flat" cmpd="sng" algn="ctr">
                <a:noFill/>
                <a:prstDash val="solid"/>
                <a:miter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lang="ko-KR" altLang="en-US"/>
                </a:pPr>
                <a:endParaRPr kumimoji="0" lang="ko-KR" altLang="en-US" sz="1800" b="0" i="0" u="none" strike="noStrike" kern="0" cap="none" spc="-149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405" name="모서리가 둥근 직사각형 404"/>
              <p:cNvSpPr/>
              <p:nvPr/>
            </p:nvSpPr>
            <p:spPr>
              <a:xfrm>
                <a:off x="491918" y="3856262"/>
                <a:ext cx="651142" cy="215995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/>
              </a:solidFill>
              <a:effectLst/>
            </p:spPr>
            <p:txBody>
              <a:bodyPr wrap="none" lIns="0" tIns="0" rIns="0" bIns="0" anchor="ctr" anchorCtr="0">
                <a:noAutofit/>
              </a:bodyPr>
              <a:lstStyle/>
              <a:p>
                <a:pPr marL="0" marR="0" lvl="0" indent="0" algn="ctr" defTabSz="1330325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6000"/>
                  </a:spcAft>
                  <a:buClrTx/>
                  <a:buSzPct val="100000"/>
                  <a:buFontTx/>
                  <a:buNone/>
                  <a:tabLst/>
                  <a:defRPr lang="ko-KR" altLang="en-US"/>
                </a:pPr>
                <a:r>
                  <a:rPr kumimoji="0" lang="en-US" altLang="ko-KR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rPr>
                  <a:t>Infrared</a:t>
                </a:r>
                <a:endParaRPr kumimoji="0" lang="ko-KR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406" name="Text Box 170"/>
              <p:cNvSpPr txBox="1">
                <a:spLocks noChangeArrowheads="1"/>
              </p:cNvSpPr>
              <p:nvPr/>
            </p:nvSpPr>
            <p:spPr>
              <a:xfrm>
                <a:off x="909146" y="3855221"/>
                <a:ext cx="808435" cy="230831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wrap="square" lIns="0" tIns="0" rIns="0" bIns="0" anchor="ctr" anchorCtr="0">
                <a:spAutoFit/>
              </a:bodyPr>
              <a:lstStyle/>
              <a:p>
                <a:pPr marL="0" marR="0" lvl="0" indent="0" algn="ctr" defTabSz="1330325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6000"/>
                  </a:spcAft>
                  <a:buClrTx/>
                  <a:buSzPct val="100000"/>
                  <a:buFontTx/>
                  <a:buNone/>
                  <a:tabLst/>
                  <a:defRPr lang="ko-KR">
                    <a:latin typeface="+mn-lt"/>
                    <a:ea typeface="+mn-ea"/>
                    <a:cs typeface="+mn-cs"/>
                  </a:defRPr>
                </a:pPr>
                <a:r>
                  <a:rPr kumimoji="0" lang="en-US" altLang="ko-KR" sz="15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4㎞</a:t>
                </a:r>
                <a:endParaRPr kumimoji="0" lang="ko-KR" altLang="en-US" sz="15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407" name="Text Box 170"/>
              <p:cNvSpPr txBox="1">
                <a:spLocks noChangeArrowheads="1"/>
              </p:cNvSpPr>
              <p:nvPr/>
            </p:nvSpPr>
            <p:spPr>
              <a:xfrm>
                <a:off x="1778659" y="3855221"/>
                <a:ext cx="445675" cy="230831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wrap="square" lIns="0" tIns="0" rIns="0" bIns="0" anchor="ctr" anchorCtr="0">
                <a:spAutoFit/>
              </a:bodyPr>
              <a:lstStyle/>
              <a:p>
                <a:pPr marL="0" marR="0" lvl="0" indent="0" algn="ctr" defTabSz="1330325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6000"/>
                  </a:spcAft>
                  <a:buClrTx/>
                  <a:buSzPct val="100000"/>
                  <a:buFontTx/>
                  <a:buNone/>
                  <a:tabLst/>
                  <a:defRPr lang="ko-KR">
                    <a:latin typeface="+mn-lt"/>
                    <a:ea typeface="+mn-ea"/>
                    <a:cs typeface="+mn-cs"/>
                  </a:defRPr>
                </a:pPr>
                <a:r>
                  <a:rPr kumimoji="0" lang="en-US" altLang="ko-KR" sz="15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2㎞</a:t>
                </a:r>
                <a:endParaRPr kumimoji="0" lang="ko-KR" altLang="en-US" sz="15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408" name="이등변 삼각형 407"/>
              <p:cNvSpPr/>
              <p:nvPr/>
            </p:nvSpPr>
            <p:spPr>
              <a:xfrm rot="5400000">
                <a:off x="1636410" y="3923541"/>
                <a:ext cx="109264" cy="94193"/>
              </a:xfrm>
              <a:prstGeom prst="triangle">
                <a:avLst>
                  <a:gd name="adj" fmla="val 50000"/>
                </a:avLst>
              </a:prstGeom>
              <a:solidFill>
                <a:sysClr val="window" lastClr="FFFFFF">
                  <a:alpha val="66000"/>
                </a:sysClr>
              </a:solidFill>
              <a:ln w="12700" cap="flat" cmpd="sng" algn="ctr">
                <a:noFill/>
                <a:prstDash val="solid"/>
                <a:miter/>
              </a:ln>
              <a:effectLst/>
            </p:spPr>
            <p:txBody>
              <a:bodyPr lIns="0" tIns="0" rIns="0" bIns="0"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lang="ko-KR" altLang="en-US"/>
                </a:pPr>
                <a:endParaRPr kumimoji="0" lang="ko-KR" altLang="en-US" sz="1000" b="0" i="0" u="none" strike="noStrike" kern="0" cap="none" spc="-154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409" name="이등변 삼각형 408"/>
              <p:cNvSpPr/>
              <p:nvPr/>
            </p:nvSpPr>
            <p:spPr>
              <a:xfrm rot="5400000">
                <a:off x="1590498" y="3923541"/>
                <a:ext cx="109264" cy="94193"/>
              </a:xfrm>
              <a:prstGeom prst="triangle">
                <a:avLst>
                  <a:gd name="adj" fmla="val 50000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/>
              </a:ln>
              <a:effectLst/>
            </p:spPr>
            <p:txBody>
              <a:bodyPr lIns="0" tIns="0" rIns="0" bIns="0"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lang="ko-KR" altLang="en-US"/>
                </a:pPr>
                <a:endParaRPr kumimoji="0" lang="ko-KR" altLang="en-US" sz="1000" b="0" i="0" u="none" strike="noStrike" kern="0" cap="none" spc="-154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  <p:grpSp>
          <p:nvGrpSpPr>
            <p:cNvPr id="397" name="그룹 396"/>
            <p:cNvGrpSpPr/>
            <p:nvPr/>
          </p:nvGrpSpPr>
          <p:grpSpPr>
            <a:xfrm>
              <a:off x="686106" y="2687374"/>
              <a:ext cx="1908277" cy="297543"/>
              <a:chOff x="452744" y="3819485"/>
              <a:chExt cx="1908277" cy="297543"/>
            </a:xfrm>
          </p:grpSpPr>
          <p:sp>
            <p:nvSpPr>
              <p:cNvPr id="398" name="모서리가 둥근 직사각형 397"/>
              <p:cNvSpPr/>
              <p:nvPr/>
            </p:nvSpPr>
            <p:spPr>
              <a:xfrm>
                <a:off x="452744" y="3819485"/>
                <a:ext cx="1908277" cy="297543"/>
              </a:xfrm>
              <a:prstGeom prst="roundRect">
                <a:avLst>
                  <a:gd name="adj" fmla="val 50000"/>
                </a:avLst>
              </a:prstGeom>
              <a:solidFill>
                <a:srgbClr val="8391A1"/>
              </a:solidFill>
              <a:ln w="12700" cap="flat" cmpd="sng" algn="ctr">
                <a:noFill/>
                <a:prstDash val="solid"/>
                <a:miter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lang="ko-KR" altLang="en-US"/>
                </a:pPr>
                <a:endParaRPr kumimoji="0" lang="ko-KR" altLang="en-US" sz="1800" b="0" i="0" u="none" strike="noStrike" kern="0" cap="none" spc="-149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399" name="모서리가 둥근 직사각형 398"/>
              <p:cNvSpPr/>
              <p:nvPr/>
            </p:nvSpPr>
            <p:spPr>
              <a:xfrm>
                <a:off x="491918" y="3856262"/>
                <a:ext cx="599165" cy="225370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/>
              </a:solidFill>
              <a:effectLst/>
            </p:spPr>
            <p:txBody>
              <a:bodyPr wrap="none" lIns="0" tIns="0" rIns="0" bIns="0" anchor="ctr" anchorCtr="0">
                <a:noAutofit/>
              </a:bodyPr>
              <a:lstStyle/>
              <a:p>
                <a:pPr marL="0" marR="0" lvl="0" indent="0" algn="ctr" defTabSz="1330325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6000"/>
                  </a:spcAft>
                  <a:buClrTx/>
                  <a:buSzPct val="100000"/>
                  <a:buFontTx/>
                  <a:buNone/>
                  <a:tabLst/>
                  <a:defRPr lang="ko-KR" altLang="en-US"/>
                </a:pPr>
                <a:r>
                  <a:rPr kumimoji="0" lang="en-US" altLang="ko-KR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</a:rPr>
                  <a:t>Visible</a:t>
                </a:r>
                <a:endParaRPr kumimoji="0" lang="ko-KR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400" name="Text Box 170"/>
              <p:cNvSpPr txBox="1">
                <a:spLocks noChangeArrowheads="1"/>
              </p:cNvSpPr>
              <p:nvPr/>
            </p:nvSpPr>
            <p:spPr>
              <a:xfrm>
                <a:off x="909146" y="3855221"/>
                <a:ext cx="808434" cy="230831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wrap="square" lIns="0" tIns="0" rIns="0" bIns="0" anchor="ctr" anchorCtr="0">
                <a:spAutoFit/>
              </a:bodyPr>
              <a:lstStyle/>
              <a:p>
                <a:pPr marL="0" marR="0" lvl="0" indent="0" algn="ctr" defTabSz="1330325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6000"/>
                  </a:spcAft>
                  <a:buClrTx/>
                  <a:buSzPct val="100000"/>
                  <a:buFontTx/>
                  <a:buNone/>
                  <a:tabLst/>
                  <a:defRPr lang="ko-KR">
                    <a:latin typeface="+mn-lt"/>
                    <a:ea typeface="+mn-ea"/>
                    <a:cs typeface="+mn-cs"/>
                  </a:defRPr>
                </a:pPr>
                <a:r>
                  <a:rPr kumimoji="0" lang="en-US" altLang="ko-KR" sz="15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1㎞</a:t>
                </a:r>
                <a:endParaRPr kumimoji="0" lang="ko-KR" altLang="en-US" sz="15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401" name="Text Box 170"/>
              <p:cNvSpPr txBox="1">
                <a:spLocks noChangeArrowheads="1"/>
              </p:cNvSpPr>
              <p:nvPr/>
            </p:nvSpPr>
            <p:spPr>
              <a:xfrm>
                <a:off x="1770311" y="3855221"/>
                <a:ext cx="445675" cy="230831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wrap="square" lIns="0" tIns="0" rIns="0" bIns="0" anchor="ctr" anchorCtr="0">
                <a:spAutoFit/>
              </a:bodyPr>
              <a:lstStyle/>
              <a:p>
                <a:pPr marL="0" marR="0" lvl="0" indent="0" algn="ctr" defTabSz="1330325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6000"/>
                  </a:spcAft>
                  <a:buClrTx/>
                  <a:buSzPct val="100000"/>
                  <a:buFontTx/>
                  <a:buNone/>
                  <a:tabLst/>
                  <a:defRPr lang="ko-KR">
                    <a:latin typeface="+mn-lt"/>
                    <a:ea typeface="+mn-ea"/>
                    <a:cs typeface="+mn-cs"/>
                  </a:defRPr>
                </a:pPr>
                <a:r>
                  <a:rPr kumimoji="0" lang="en-US" altLang="ko-KR" sz="15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0.5㎞</a:t>
                </a:r>
                <a:endParaRPr kumimoji="0" lang="ko-KR" altLang="en-US" sz="15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402" name="이등변 삼각형 401"/>
              <p:cNvSpPr/>
              <p:nvPr/>
            </p:nvSpPr>
            <p:spPr>
              <a:xfrm rot="5400000">
                <a:off x="1636410" y="3923541"/>
                <a:ext cx="109264" cy="94193"/>
              </a:xfrm>
              <a:prstGeom prst="triangle">
                <a:avLst>
                  <a:gd name="adj" fmla="val 50000"/>
                </a:avLst>
              </a:prstGeom>
              <a:solidFill>
                <a:sysClr val="window" lastClr="FFFFFF">
                  <a:alpha val="66000"/>
                </a:sysClr>
              </a:solidFill>
              <a:ln w="12700" cap="flat" cmpd="sng" algn="ctr">
                <a:noFill/>
                <a:prstDash val="solid"/>
                <a:miter/>
              </a:ln>
              <a:effectLst/>
            </p:spPr>
            <p:txBody>
              <a:bodyPr lIns="0" tIns="0" rIns="0" bIns="0"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lang="ko-KR" altLang="en-US"/>
                </a:pPr>
                <a:endParaRPr kumimoji="0" lang="ko-KR" altLang="en-US" sz="1000" b="0" i="0" u="none" strike="noStrike" kern="0" cap="none" spc="-154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403" name="이등변 삼각형 402"/>
              <p:cNvSpPr/>
              <p:nvPr/>
            </p:nvSpPr>
            <p:spPr>
              <a:xfrm rot="5400000">
                <a:off x="1590498" y="3923541"/>
                <a:ext cx="109264" cy="94193"/>
              </a:xfrm>
              <a:prstGeom prst="triangle">
                <a:avLst>
                  <a:gd name="adj" fmla="val 50000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/>
              </a:ln>
              <a:effectLst/>
            </p:spPr>
            <p:txBody>
              <a:bodyPr lIns="0" tIns="0" rIns="0" bIns="0"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lang="ko-KR" altLang="en-US"/>
                </a:pPr>
                <a:endParaRPr kumimoji="0" lang="ko-KR" altLang="en-US" sz="1000" b="0" i="0" u="none" strike="noStrike" kern="0" cap="none" spc="-154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</p:grpSp>
      <p:grpSp>
        <p:nvGrpSpPr>
          <p:cNvPr id="410" name="그룹 409"/>
          <p:cNvGrpSpPr/>
          <p:nvPr/>
        </p:nvGrpSpPr>
        <p:grpSpPr>
          <a:xfrm>
            <a:off x="1634365" y="3004788"/>
            <a:ext cx="3083824" cy="1371060"/>
            <a:chOff x="1368348" y="3105150"/>
            <a:chExt cx="3083824" cy="1371060"/>
          </a:xfrm>
        </p:grpSpPr>
        <p:grpSp>
          <p:nvGrpSpPr>
            <p:cNvPr id="411" name="그룹 410"/>
            <p:cNvGrpSpPr/>
            <p:nvPr/>
          </p:nvGrpSpPr>
          <p:grpSpPr>
            <a:xfrm>
              <a:off x="1368348" y="3105150"/>
              <a:ext cx="3083824" cy="1371060"/>
              <a:chOff x="1458281" y="3145134"/>
              <a:chExt cx="2903958" cy="1291092"/>
            </a:xfrm>
          </p:grpSpPr>
          <p:grpSp>
            <p:nvGrpSpPr>
              <p:cNvPr id="416" name="그룹 415"/>
              <p:cNvGrpSpPr/>
              <p:nvPr/>
            </p:nvGrpSpPr>
            <p:grpSpPr>
              <a:xfrm>
                <a:off x="1458281" y="3145134"/>
                <a:ext cx="2903958" cy="1291092"/>
                <a:chOff x="2751970" y="3015679"/>
                <a:chExt cx="2296668" cy="1010982"/>
              </a:xfrm>
            </p:grpSpPr>
            <p:pic>
              <p:nvPicPr>
                <p:cNvPr id="418" name="그림 417"/>
                <p:cNvPicPr/>
                <p:nvPr/>
              </p:nvPicPr>
              <p:blipFill rotWithShape="1">
                <a:blip r:embed="rId4">
                  <a:duotone>
                    <a:srgbClr val="4472C4">
                      <a:shade val="45000"/>
                      <a:satMod val="135000"/>
                    </a:srgb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2751970" y="3015679"/>
                  <a:ext cx="1020612" cy="1010981"/>
                </a:xfrm>
                <a:prstGeom prst="rect">
                  <a:avLst/>
                </a:prstGeom>
                <a:ln w="50800">
                  <a:solidFill>
                    <a:srgbClr val="DEE3EA"/>
                  </a:solidFill>
                </a:ln>
              </p:spPr>
            </p:pic>
            <p:pic>
              <p:nvPicPr>
                <p:cNvPr id="419" name="그림 418"/>
                <p:cNvPicPr/>
                <p:nvPr/>
              </p:nvPicPr>
              <p:blipFill rotWithShape="1">
                <a:blip r:embed="rId5">
                  <a:duotone>
                    <a:srgbClr val="4472C4">
                      <a:shade val="45000"/>
                      <a:satMod val="135000"/>
                    </a:srgb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4027548" y="3015680"/>
                  <a:ext cx="1021090" cy="1010981"/>
                </a:xfrm>
                <a:prstGeom prst="rect">
                  <a:avLst/>
                </a:prstGeom>
                <a:ln w="50800">
                  <a:solidFill>
                    <a:srgbClr val="DEE3EA"/>
                  </a:solidFill>
                </a:ln>
              </p:spPr>
            </p:pic>
          </p:grpSp>
          <p:sp>
            <p:nvSpPr>
              <p:cNvPr id="417" name="직사각형 416"/>
              <p:cNvSpPr/>
              <p:nvPr/>
            </p:nvSpPr>
            <p:spPr>
              <a:xfrm>
                <a:off x="2749550" y="3569494"/>
                <a:ext cx="306064" cy="442372"/>
              </a:xfrm>
              <a:prstGeom prst="rect">
                <a:avLst/>
              </a:prstGeom>
              <a:solidFill>
                <a:srgbClr val="DEE3EA"/>
              </a:solidFill>
              <a:ln w="12700" cap="flat" cmpd="sng" algn="ctr">
                <a:noFill/>
                <a:prstDash val="solid"/>
                <a:miter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lang="ko-KR" altLang="en-US"/>
                </a:pPr>
                <a:endParaRPr kumimoji="0" lang="ko-KR" altLang="en-US" sz="1800" b="0" i="0" u="none" strike="noStrike" kern="0" cap="none" spc="-149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  <p:grpSp>
          <p:nvGrpSpPr>
            <p:cNvPr id="412" name="그룹 411"/>
            <p:cNvGrpSpPr/>
            <p:nvPr/>
          </p:nvGrpSpPr>
          <p:grpSpPr>
            <a:xfrm>
              <a:off x="2710895" y="3715768"/>
              <a:ext cx="308530" cy="149826"/>
              <a:chOff x="2658581" y="3701928"/>
              <a:chExt cx="365532" cy="177506"/>
            </a:xfrm>
          </p:grpSpPr>
          <p:sp>
            <p:nvSpPr>
              <p:cNvPr id="413" name="1/2 액자 412"/>
              <p:cNvSpPr/>
              <p:nvPr/>
            </p:nvSpPr>
            <p:spPr>
              <a:xfrm rot="8100000">
                <a:off x="2846610" y="3701931"/>
                <a:ext cx="177503" cy="177503"/>
              </a:xfrm>
              <a:prstGeom prst="halfFrame">
                <a:avLst>
                  <a:gd name="adj1" fmla="val 22894"/>
                  <a:gd name="adj2" fmla="val 23121"/>
                </a:avLst>
              </a:prstGeom>
              <a:solidFill>
                <a:srgbClr val="4472C4">
                  <a:lumMod val="75000"/>
                </a:srgbClr>
              </a:solidFill>
              <a:ln w="12700" cap="flat" cmpd="sng" algn="ctr">
                <a:noFill/>
                <a:prstDash val="solid"/>
                <a:miter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lang="ko-KR" altLang="en-US"/>
                </a:pPr>
                <a:endParaRPr kumimoji="0" lang="ko-KR" altLang="en-US" sz="1800" b="0" i="0" u="none" strike="noStrike" kern="0" cap="none" spc="-149" normalizeH="0" baseline="0" noProof="0">
                  <a:ln>
                    <a:noFill/>
                  </a:ln>
                  <a:solidFill>
                    <a:srgbClr val="2D7199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414" name="1/2 액자 413"/>
              <p:cNvSpPr/>
              <p:nvPr/>
            </p:nvSpPr>
            <p:spPr>
              <a:xfrm rot="8100000">
                <a:off x="2753424" y="3701928"/>
                <a:ext cx="177503" cy="177503"/>
              </a:xfrm>
              <a:prstGeom prst="halfFrame">
                <a:avLst>
                  <a:gd name="adj1" fmla="val 22894"/>
                  <a:gd name="adj2" fmla="val 23121"/>
                </a:avLst>
              </a:prstGeom>
              <a:solidFill>
                <a:srgbClr val="79B61B"/>
              </a:solidFill>
              <a:ln w="12700" cap="flat" cmpd="sng" algn="ctr">
                <a:noFill/>
                <a:prstDash val="solid"/>
                <a:miter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lang="ko-KR" altLang="en-US"/>
                </a:pPr>
                <a:endParaRPr kumimoji="0" lang="ko-KR" altLang="en-US" sz="1800" b="0" i="0" u="none" strike="noStrike" kern="0" cap="none" spc="-149" normalizeH="0" baseline="0" noProof="0">
                  <a:ln>
                    <a:noFill/>
                  </a:ln>
                  <a:solidFill>
                    <a:srgbClr val="2D7199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415" name="1/2 액자 414"/>
              <p:cNvSpPr/>
              <p:nvPr/>
            </p:nvSpPr>
            <p:spPr>
              <a:xfrm rot="8100000">
                <a:off x="2658581" y="3701928"/>
                <a:ext cx="177503" cy="177503"/>
              </a:xfrm>
              <a:prstGeom prst="halfFrame">
                <a:avLst>
                  <a:gd name="adj1" fmla="val 22894"/>
                  <a:gd name="adj2" fmla="val 23121"/>
                </a:avLst>
              </a:prstGeom>
              <a:solidFill>
                <a:srgbClr val="BBDA8B"/>
              </a:solidFill>
              <a:ln>
                <a:noFill/>
              </a:ln>
            </p:spPr>
            <p:txBody>
              <a:bodyPr wrap="none" lIns="0" tIns="0" rIns="0" bIns="0"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lang="ko-KR" altLang="en-US"/>
                </a:pPr>
                <a:endParaRPr kumimoji="0" lang="ko-KR" altLang="en-US" sz="1000" b="0" i="0" u="none" strike="noStrike" kern="0" cap="none" spc="-154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</a:endParaRPr>
              </a:p>
            </p:txBody>
          </p:sp>
        </p:grpSp>
      </p:grpSp>
      <p:cxnSp>
        <p:nvCxnSpPr>
          <p:cNvPr id="420" name="직선 화살표 연결선 419"/>
          <p:cNvCxnSpPr/>
          <p:nvPr/>
        </p:nvCxnSpPr>
        <p:spPr>
          <a:xfrm flipV="1">
            <a:off x="2935518" y="6433790"/>
            <a:ext cx="221226" cy="181280"/>
          </a:xfrm>
          <a:prstGeom prst="straightConnector1">
            <a:avLst/>
          </a:prstGeom>
          <a:noFill/>
          <a:ln w="25400" cap="rnd" cmpd="sng" algn="ctr">
            <a:gradFill>
              <a:gsLst>
                <a:gs pos="10000">
                  <a:srgbClr val="DEE3EA"/>
                </a:gs>
                <a:gs pos="58000">
                  <a:srgbClr val="4472C4">
                    <a:lumMod val="75000"/>
                  </a:srgbClr>
                </a:gs>
              </a:gsLst>
              <a:lin ang="0" scaled="0"/>
            </a:gradFill>
            <a:prstDash val="sysDot"/>
            <a:miter/>
            <a:tailEnd type="triangle" w="med" len="med"/>
          </a:ln>
          <a:effectLst/>
        </p:spPr>
      </p:cxnSp>
      <p:cxnSp>
        <p:nvCxnSpPr>
          <p:cNvPr id="421" name="직선 화살표 연결선 420"/>
          <p:cNvCxnSpPr/>
          <p:nvPr/>
        </p:nvCxnSpPr>
        <p:spPr>
          <a:xfrm flipV="1">
            <a:off x="4385469" y="5209826"/>
            <a:ext cx="271463" cy="704850"/>
          </a:xfrm>
          <a:prstGeom prst="straightConnector1">
            <a:avLst/>
          </a:prstGeom>
          <a:noFill/>
          <a:ln w="25400" cap="rnd" cmpd="sng" algn="ctr">
            <a:gradFill>
              <a:gsLst>
                <a:gs pos="10000">
                  <a:srgbClr val="DEE3EA"/>
                </a:gs>
                <a:gs pos="58000">
                  <a:srgbClr val="4472C4">
                    <a:lumMod val="75000"/>
                  </a:srgbClr>
                </a:gs>
              </a:gsLst>
              <a:lin ang="0" scaled="0"/>
            </a:gradFill>
            <a:prstDash val="sysDot"/>
            <a:miter/>
            <a:tailEnd type="triangle" w="med" len="med"/>
          </a:ln>
          <a:effectLst/>
        </p:spPr>
      </p:cxnSp>
      <p:grpSp>
        <p:nvGrpSpPr>
          <p:cNvPr id="422" name="그룹 421"/>
          <p:cNvGrpSpPr/>
          <p:nvPr/>
        </p:nvGrpSpPr>
        <p:grpSpPr>
          <a:xfrm>
            <a:off x="5769769" y="2512663"/>
            <a:ext cx="4920935" cy="2085653"/>
            <a:chOff x="5508625" y="2613025"/>
            <a:chExt cx="4920935" cy="2085653"/>
          </a:xfrm>
        </p:grpSpPr>
        <p:grpSp>
          <p:nvGrpSpPr>
            <p:cNvPr id="423" name="그룹 422"/>
            <p:cNvGrpSpPr/>
            <p:nvPr/>
          </p:nvGrpSpPr>
          <p:grpSpPr>
            <a:xfrm>
              <a:off x="5531558" y="2698124"/>
              <a:ext cx="1473214" cy="355130"/>
              <a:chOff x="5602818" y="2814499"/>
              <a:chExt cx="1226725" cy="271325"/>
            </a:xfrm>
          </p:grpSpPr>
          <p:sp>
            <p:nvSpPr>
              <p:cNvPr id="439" name="직사각형 438"/>
              <p:cNvSpPr/>
              <p:nvPr/>
            </p:nvSpPr>
            <p:spPr>
              <a:xfrm>
                <a:off x="5602818" y="2823736"/>
                <a:ext cx="118535" cy="109667"/>
              </a:xfrm>
              <a:prstGeom prst="rect">
                <a:avLst/>
              </a:prstGeom>
              <a:gradFill>
                <a:gsLst>
                  <a:gs pos="32000">
                    <a:srgbClr val="7A899A"/>
                  </a:gs>
                  <a:gs pos="33000">
                    <a:srgbClr val="647282"/>
                  </a:gs>
                </a:gsLst>
                <a:lin ang="1200000" scaled="0"/>
              </a:gradFill>
              <a:ln w="12700" cap="flat" cmpd="sng" algn="ctr">
                <a:noFill/>
                <a:prstDash val="solid"/>
                <a:miter/>
              </a:ln>
              <a:effectLst/>
            </p:spPr>
            <p:txBody>
              <a:bodyPr lIns="0" tIns="36000" rIns="0" bIns="0" anchor="t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lang="ko-KR" altLang="en-US"/>
                </a:pPr>
                <a:endParaRPr kumimoji="0" lang="ko-KR" altLang="en-US" sz="1400" b="0" i="0" u="none" strike="noStrike" kern="0" cap="none" spc="-144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440" name="직사각형 439"/>
              <p:cNvSpPr/>
              <p:nvPr/>
            </p:nvSpPr>
            <p:spPr>
              <a:xfrm>
                <a:off x="5602818" y="2976157"/>
                <a:ext cx="118535" cy="109667"/>
              </a:xfrm>
              <a:prstGeom prst="rect">
                <a:avLst/>
              </a:prstGeom>
              <a:gradFill>
                <a:gsLst>
                  <a:gs pos="32000">
                    <a:srgbClr val="155397"/>
                  </a:gs>
                  <a:gs pos="33000">
                    <a:srgbClr val="1A427C"/>
                  </a:gs>
                </a:gsLst>
                <a:lin ang="1200000" scaled="0"/>
              </a:gradFill>
              <a:ln w="12700" cap="flat" cmpd="sng" algn="ctr">
                <a:noFill/>
                <a:prstDash val="solid"/>
                <a:miter/>
              </a:ln>
              <a:effectLst/>
            </p:spPr>
            <p:txBody>
              <a:bodyPr lIns="0" tIns="36000" rIns="0" bIns="0" anchor="t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lang="ko-KR" altLang="en-US"/>
                </a:pPr>
                <a:endParaRPr kumimoji="0" lang="ko-KR" altLang="en-US" sz="1200" b="0" i="0" u="none" strike="noStrike" kern="0" cap="none" spc="-149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441" name="Text Box 170"/>
              <p:cNvSpPr txBox="1">
                <a:spLocks noChangeArrowheads="1"/>
              </p:cNvSpPr>
              <p:nvPr/>
            </p:nvSpPr>
            <p:spPr>
              <a:xfrm>
                <a:off x="5754966" y="2966915"/>
                <a:ext cx="1074576" cy="117572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defTabSz="1330325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6000"/>
                  </a:spcAft>
                  <a:buClrTx/>
                  <a:buSzPct val="100000"/>
                  <a:buFontTx/>
                  <a:buNone/>
                  <a:tabLst/>
                  <a:defRPr lang="ko-KR">
                    <a:latin typeface="+mn-lt"/>
                    <a:ea typeface="+mn-ea"/>
                    <a:cs typeface="+mn-cs"/>
                  </a:defRPr>
                </a:pPr>
                <a:r>
                  <a:rPr kumimoji="0" lang="en-US" altLang="ko-KR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GK-2A</a:t>
                </a:r>
                <a:endParaRPr kumimoji="0" lang="ko-KR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442" name="Text Box 170"/>
              <p:cNvSpPr txBox="1">
                <a:spLocks noChangeArrowheads="1"/>
              </p:cNvSpPr>
              <p:nvPr/>
            </p:nvSpPr>
            <p:spPr>
              <a:xfrm>
                <a:off x="5754965" y="2814499"/>
                <a:ext cx="885844" cy="117572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defTabSz="1330325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6000"/>
                  </a:spcAft>
                  <a:buClrTx/>
                  <a:buSzPct val="100000"/>
                  <a:buFontTx/>
                  <a:buNone/>
                  <a:tabLst/>
                  <a:defRPr lang="ko-KR">
                    <a:latin typeface="+mn-lt"/>
                    <a:ea typeface="+mn-ea"/>
                    <a:cs typeface="+mn-cs"/>
                  </a:defRPr>
                </a:pPr>
                <a:r>
                  <a:rPr kumimoji="0" lang="en-US" altLang="ko-KR" sz="10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COMS</a:t>
                </a:r>
                <a:endParaRPr kumimoji="0" lang="ko-KR" altLang="en-US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cxnSp>
          <p:nvCxnSpPr>
            <p:cNvPr id="424" name="직선 연결선 423"/>
            <p:cNvCxnSpPr/>
            <p:nvPr/>
          </p:nvCxnSpPr>
          <p:spPr>
            <a:xfrm>
              <a:off x="5508625" y="4320622"/>
              <a:ext cx="4578350" cy="0"/>
            </a:xfrm>
            <a:prstGeom prst="line">
              <a:avLst/>
            </a:prstGeom>
            <a:noFill/>
            <a:ln w="19050" cap="flat" cmpd="sng" algn="ctr">
              <a:solidFill>
                <a:srgbClr val="B3BBC5"/>
              </a:solidFill>
              <a:prstDash val="solid"/>
              <a:miter/>
            </a:ln>
            <a:effectLst/>
          </p:spPr>
        </p:cxnSp>
        <p:sp>
          <p:nvSpPr>
            <p:cNvPr id="425" name="직사각형 424"/>
            <p:cNvSpPr/>
            <p:nvPr/>
          </p:nvSpPr>
          <p:spPr>
            <a:xfrm>
              <a:off x="6376766" y="3872474"/>
              <a:ext cx="440004" cy="444201"/>
            </a:xfrm>
            <a:prstGeom prst="rect">
              <a:avLst/>
            </a:prstGeom>
            <a:gradFill>
              <a:gsLst>
                <a:gs pos="32000">
                  <a:srgbClr val="155397"/>
                </a:gs>
                <a:gs pos="33000">
                  <a:srgbClr val="1A427C"/>
                </a:gs>
              </a:gsLst>
              <a:lin ang="1200000" scaled="0"/>
            </a:gradFill>
            <a:ln w="12700" cap="flat" cmpd="sng" algn="ctr">
              <a:noFill/>
              <a:prstDash val="solid"/>
              <a:miter/>
            </a:ln>
            <a:effectLst/>
          </p:spPr>
          <p:txBody>
            <a:bodyPr lIns="0" tIns="36000" rIns="0" bIns="0" anchor="t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ko-KR" altLang="en-US"/>
              </a:pPr>
              <a:r>
                <a:rPr kumimoji="0" lang="en-US" altLang="ko-KR" sz="1200" b="0" i="0" u="none" strike="noStrike" kern="0" cap="none" spc="-149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rPr>
                <a:t>6 </a:t>
              </a:r>
              <a:r>
                <a:rPr kumimoji="0" lang="en-US" altLang="ko-KR" sz="9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rPr>
                <a:t>times</a:t>
              </a:r>
            </a:p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ko-KR" altLang="en-US"/>
              </a:pPr>
              <a:r>
                <a:rPr kumimoji="0" lang="en-US" altLang="ko-KR" sz="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rPr>
                <a:t>(10 min)</a:t>
              </a:r>
              <a:endParaRPr kumimoji="0" lang="ko-KR" altLang="en-U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26" name="직사각형 425"/>
            <p:cNvSpPr/>
            <p:nvPr/>
          </p:nvSpPr>
          <p:spPr>
            <a:xfrm>
              <a:off x="5833500" y="4255655"/>
              <a:ext cx="440004" cy="61019"/>
            </a:xfrm>
            <a:prstGeom prst="rect">
              <a:avLst/>
            </a:prstGeom>
            <a:gradFill>
              <a:gsLst>
                <a:gs pos="32000">
                  <a:srgbClr val="7A899A"/>
                </a:gs>
                <a:gs pos="33000">
                  <a:srgbClr val="647282"/>
                </a:gs>
              </a:gsLst>
              <a:lin ang="1200000" scaled="0"/>
            </a:gradFill>
            <a:ln w="12700" cap="flat" cmpd="sng" algn="ctr">
              <a:noFill/>
              <a:prstDash val="solid"/>
              <a:miter/>
            </a:ln>
            <a:effectLst/>
          </p:spPr>
          <p:txBody>
            <a:bodyPr lIns="0" tIns="36000" rIns="0" bIns="0" anchor="t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ko-KR" altLang="en-US"/>
              </a:pPr>
              <a:endParaRPr kumimoji="0" lang="ko-KR" altLang="en-US" sz="900" b="0" i="0" u="none" strike="noStrike" kern="0" cap="none" spc="-149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27" name="TextBox 426"/>
            <p:cNvSpPr txBox="1"/>
            <p:nvPr/>
          </p:nvSpPr>
          <p:spPr>
            <a:xfrm>
              <a:off x="5624506" y="4360124"/>
              <a:ext cx="1296602" cy="1692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>
                    <a:lumMod val="50000"/>
                    <a:lumOff val="50000"/>
                  </a:prstClr>
                </a:buClr>
                <a:buSzPct val="90000"/>
                <a:buFontTx/>
                <a:buNone/>
                <a:tabLst/>
                <a:defRPr lang="ko-KR" altLang="en-US"/>
              </a:pPr>
              <a:r>
                <a:rPr kumimoji="0" lang="en-US" altLang="ko-KR" sz="11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맑은 고딕" panose="020B0503020000020004" pitchFamily="50" charset="-127"/>
                </a:rPr>
                <a:t>Entire Earth(full disk)</a:t>
              </a:r>
              <a:endParaRPr kumimoji="0" lang="ko-KR" altLang="en-US" sz="11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</a:endParaRPr>
            </a:p>
          </p:txBody>
        </p:sp>
        <p:sp>
          <p:nvSpPr>
            <p:cNvPr id="428" name="직사각형 427"/>
            <p:cNvSpPr/>
            <p:nvPr/>
          </p:nvSpPr>
          <p:spPr>
            <a:xfrm>
              <a:off x="9341749" y="3263316"/>
              <a:ext cx="429840" cy="1053357"/>
            </a:xfrm>
            <a:prstGeom prst="rect">
              <a:avLst/>
            </a:prstGeom>
            <a:gradFill>
              <a:gsLst>
                <a:gs pos="32000">
                  <a:srgbClr val="155397"/>
                </a:gs>
                <a:gs pos="33000">
                  <a:srgbClr val="1A427C"/>
                </a:gs>
              </a:gsLst>
              <a:lin ang="1200000" scaled="0"/>
            </a:gradFill>
            <a:ln w="12700" cap="flat" cmpd="sng" algn="ctr">
              <a:noFill/>
              <a:prstDash val="solid"/>
              <a:miter/>
            </a:ln>
            <a:effectLst/>
          </p:spPr>
          <p:txBody>
            <a:bodyPr lIns="0" tIns="36000" rIns="0" bIns="0" anchor="t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ko-KR" altLang="en-US"/>
              </a:pPr>
              <a:r>
                <a:rPr kumimoji="0" lang="en-US" altLang="ko-KR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rPr>
                <a:t>3</a:t>
              </a:r>
              <a:r>
                <a:rPr kumimoji="0" lang="en-US" altLang="ko-KR" sz="1200" b="0" i="0" u="none" strike="noStrike" kern="0" cap="none" spc="-149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rPr>
                <a:t>0 </a:t>
              </a:r>
              <a:r>
                <a:rPr kumimoji="0" lang="en-US" altLang="ko-KR" sz="9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rPr>
                <a:t>times</a:t>
              </a:r>
            </a:p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ko-KR" altLang="en-US"/>
              </a:pPr>
              <a:r>
                <a:rPr kumimoji="0" lang="en-US" altLang="ko-KR" sz="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rPr>
                <a:t>(2 min)</a:t>
              </a:r>
            </a:p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ko-KR" altLang="en-US"/>
              </a:pPr>
              <a:endParaRPr kumimoji="0" lang="ko-KR" altLang="en-US" sz="9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29" name="직사각형 428"/>
            <p:cNvSpPr/>
            <p:nvPr/>
          </p:nvSpPr>
          <p:spPr>
            <a:xfrm>
              <a:off x="8788318" y="4047133"/>
              <a:ext cx="440004" cy="269541"/>
            </a:xfrm>
            <a:prstGeom prst="rect">
              <a:avLst/>
            </a:prstGeom>
            <a:gradFill>
              <a:gsLst>
                <a:gs pos="32000">
                  <a:srgbClr val="7A899A"/>
                </a:gs>
                <a:gs pos="33000">
                  <a:srgbClr val="647282"/>
                </a:gs>
              </a:gsLst>
              <a:lin ang="1200000" scaled="0"/>
            </a:gradFill>
            <a:ln w="12700" cap="flat" cmpd="sng" algn="ctr">
              <a:noFill/>
              <a:prstDash val="solid"/>
              <a:miter/>
            </a:ln>
            <a:effectLst/>
          </p:spPr>
          <p:txBody>
            <a:bodyPr lIns="0" tIns="36000" rIns="0" bIns="0" anchor="t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ko-KR" altLang="en-US"/>
              </a:pPr>
              <a:endParaRPr kumimoji="0" lang="ko-KR" altLang="en-US" sz="1400" b="0" i="0" u="none" strike="noStrike" kern="0" cap="none" spc="-144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30" name="TextBox 429"/>
            <p:cNvSpPr txBox="1"/>
            <p:nvPr/>
          </p:nvSpPr>
          <p:spPr>
            <a:xfrm>
              <a:off x="7124203" y="4360124"/>
              <a:ext cx="1310422" cy="1692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1330325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6000"/>
                </a:spcAft>
                <a:buClrTx/>
                <a:buSzPct val="100000"/>
                <a:buFontTx/>
                <a:buNone/>
                <a:tabLst/>
                <a:defRPr lang="ko-KR">
                  <a:latin typeface="+mn-lt"/>
                  <a:ea typeface="+mn-ea"/>
                  <a:cs typeface="+mn-cs"/>
                </a:defRPr>
              </a:pPr>
              <a:r>
                <a:rPr kumimoji="0" lang="en-US" altLang="ko-KR" sz="11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rPr>
                <a:t>Asia-Pacific Region</a:t>
              </a:r>
              <a:endParaRPr kumimoji="0" lang="ko-KR" altLang="en-US" sz="11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31" name="TextBox 430"/>
            <p:cNvSpPr txBox="1"/>
            <p:nvPr/>
          </p:nvSpPr>
          <p:spPr>
            <a:xfrm>
              <a:off x="8173250" y="4360124"/>
              <a:ext cx="2256310" cy="32617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>
                    <a:lumMod val="50000"/>
                    <a:lumOff val="50000"/>
                  </a:prstClr>
                </a:buClr>
                <a:buSzPct val="90000"/>
                <a:buFontTx/>
                <a:buNone/>
                <a:tabLst/>
                <a:defRPr lang="ko-KR" altLang="en-US"/>
              </a:pPr>
              <a:r>
                <a:rPr kumimoji="0" lang="en-US" altLang="ko-KR" sz="11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맑은 고딕" panose="020B0503020000020004" pitchFamily="50" charset="-127"/>
                </a:rPr>
                <a:t>Korean Peninsula</a:t>
              </a:r>
            </a:p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>
                    <a:lumMod val="50000"/>
                    <a:lumOff val="50000"/>
                  </a:prstClr>
                </a:buClr>
                <a:buSzPct val="90000"/>
                <a:buFontTx/>
                <a:buNone/>
                <a:tabLst/>
                <a:defRPr lang="ko-KR" altLang="en-US"/>
              </a:pPr>
              <a:endParaRPr kumimoji="0" lang="ko-KR" altLang="en-US" sz="11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</a:endParaRPr>
            </a:p>
          </p:txBody>
        </p:sp>
        <p:sp>
          <p:nvSpPr>
            <p:cNvPr id="432" name="이등변 삼각형 431"/>
            <p:cNvSpPr/>
            <p:nvPr/>
          </p:nvSpPr>
          <p:spPr>
            <a:xfrm>
              <a:off x="6316512" y="3722101"/>
              <a:ext cx="565619" cy="150373"/>
            </a:xfrm>
            <a:prstGeom prst="triangle">
              <a:avLst>
                <a:gd name="adj" fmla="val 50000"/>
              </a:avLst>
            </a:prstGeom>
            <a:solidFill>
              <a:srgbClr val="155397"/>
            </a:solidFill>
            <a:ln w="12700" cap="flat" cmpd="sng" algn="ctr">
              <a:noFill/>
              <a:prstDash val="solid"/>
              <a:miter/>
            </a:ln>
            <a:effectLst/>
          </p:spPr>
          <p:txBody>
            <a:bodyPr lIns="0" tIns="36000" rIns="0" bIns="0" anchor="t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ko-KR" altLang="en-US"/>
              </a:pPr>
              <a:endParaRPr kumimoji="0" lang="ko-KR" altLang="en-US" sz="1400" b="0" i="0" u="none" strike="noStrike" kern="0" cap="none" spc="-144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33" name="이등변 삼각형 432"/>
            <p:cNvSpPr/>
            <p:nvPr/>
          </p:nvSpPr>
          <p:spPr>
            <a:xfrm>
              <a:off x="9265016" y="3112943"/>
              <a:ext cx="565619" cy="150373"/>
            </a:xfrm>
            <a:prstGeom prst="triangle">
              <a:avLst>
                <a:gd name="adj" fmla="val 50000"/>
              </a:avLst>
            </a:prstGeom>
            <a:solidFill>
              <a:srgbClr val="155397"/>
            </a:solidFill>
            <a:ln w="12700" cap="flat" cmpd="sng" algn="ctr">
              <a:noFill/>
              <a:prstDash val="solid"/>
              <a:miter/>
            </a:ln>
            <a:effectLst/>
          </p:spPr>
          <p:txBody>
            <a:bodyPr lIns="0" tIns="36000" rIns="0" bIns="0" anchor="t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ko-KR" altLang="en-US"/>
              </a:pPr>
              <a:endParaRPr kumimoji="0" lang="ko-KR" altLang="en-US" sz="1400" b="0" i="0" u="none" strike="noStrike" kern="0" cap="none" spc="-144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cxnSp>
          <p:nvCxnSpPr>
            <p:cNvPr id="434" name="직선 연결선 433"/>
            <p:cNvCxnSpPr/>
            <p:nvPr/>
          </p:nvCxnSpPr>
          <p:spPr>
            <a:xfrm>
              <a:off x="7024198" y="2613025"/>
              <a:ext cx="0" cy="1697038"/>
            </a:xfrm>
            <a:prstGeom prst="line">
              <a:avLst/>
            </a:prstGeom>
            <a:noFill/>
            <a:ln w="9525" cap="rnd" cmpd="sng" algn="ctr">
              <a:solidFill>
                <a:srgbClr val="B3BBC5"/>
              </a:solidFill>
              <a:prstDash val="sysDash"/>
              <a:miter/>
            </a:ln>
            <a:effectLst/>
          </p:spPr>
        </p:cxnSp>
        <p:cxnSp>
          <p:nvCxnSpPr>
            <p:cNvPr id="435" name="직선 연결선 434"/>
            <p:cNvCxnSpPr/>
            <p:nvPr/>
          </p:nvCxnSpPr>
          <p:spPr>
            <a:xfrm>
              <a:off x="8535816" y="2613025"/>
              <a:ext cx="0" cy="1697038"/>
            </a:xfrm>
            <a:prstGeom prst="line">
              <a:avLst/>
            </a:prstGeom>
            <a:noFill/>
            <a:ln w="9525" cap="rnd" cmpd="sng" algn="ctr">
              <a:solidFill>
                <a:srgbClr val="B3BBC5"/>
              </a:solidFill>
              <a:prstDash val="sysDash"/>
              <a:miter/>
            </a:ln>
            <a:effectLst/>
          </p:spPr>
        </p:cxnSp>
        <p:cxnSp>
          <p:nvCxnSpPr>
            <p:cNvPr id="436" name="직선 화살표 연결선 435"/>
            <p:cNvCxnSpPr/>
            <p:nvPr/>
          </p:nvCxnSpPr>
          <p:spPr>
            <a:xfrm flipV="1">
              <a:off x="6057900" y="4052581"/>
              <a:ext cx="243057" cy="176519"/>
            </a:xfrm>
            <a:prstGeom prst="straightConnector1">
              <a:avLst/>
            </a:prstGeom>
            <a:noFill/>
            <a:ln w="25400" cap="rnd" cmpd="sng" algn="ctr">
              <a:gradFill>
                <a:gsLst>
                  <a:gs pos="10000">
                    <a:srgbClr val="DEE3EA"/>
                  </a:gs>
                  <a:gs pos="58000">
                    <a:srgbClr val="4472C4">
                      <a:lumMod val="75000"/>
                    </a:srgbClr>
                  </a:gs>
                </a:gsLst>
                <a:lin ang="0" scaled="0"/>
              </a:gradFill>
              <a:prstDash val="sysDot"/>
              <a:miter/>
              <a:tailEnd type="triangle" w="med" len="med"/>
            </a:ln>
            <a:effectLst/>
          </p:spPr>
        </p:cxnSp>
        <p:sp>
          <p:nvSpPr>
            <p:cNvPr id="437" name="TextBox 436"/>
            <p:cNvSpPr txBox="1"/>
            <p:nvPr/>
          </p:nvSpPr>
          <p:spPr>
            <a:xfrm>
              <a:off x="5580994" y="3853806"/>
              <a:ext cx="629825" cy="3562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>
                    <a:lumMod val="50000"/>
                    <a:lumOff val="50000"/>
                  </a:prstClr>
                </a:buClr>
                <a:buSzPct val="90000"/>
                <a:buFontTx/>
                <a:buNone/>
                <a:tabLst/>
                <a:defRPr lang="ko-KR" altLang="en-US"/>
              </a:pPr>
              <a:r>
                <a:rPr kumimoji="0" lang="en-US" altLang="ko-KR" sz="1200" b="0" i="0" u="none" strike="noStrike" kern="0" cap="none" spc="-52" normalizeH="0" baseline="0" noProof="0">
                  <a:ln>
                    <a:noFill/>
                  </a:ln>
                  <a:solidFill>
                    <a:srgbClr val="647282"/>
                  </a:solidFill>
                  <a:effectLst/>
                  <a:uLnTx/>
                  <a:uFillTx/>
                  <a:latin typeface="맑은 고딕" panose="020B0503020000020004" pitchFamily="50" charset="-127"/>
                </a:rPr>
                <a:t>1 time</a:t>
              </a:r>
            </a:p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>
                    <a:lumMod val="50000"/>
                    <a:lumOff val="50000"/>
                  </a:prstClr>
                </a:buClr>
                <a:buSzPct val="90000"/>
                <a:buFontTx/>
                <a:buNone/>
                <a:tabLst/>
                <a:defRPr lang="ko-KR" altLang="en-US"/>
              </a:pPr>
              <a:r>
                <a:rPr kumimoji="0" lang="en-US" altLang="ko-KR" sz="1200" b="0" i="0" u="none" strike="noStrike" kern="0" cap="none" spc="-52" normalizeH="0" baseline="0" noProof="0">
                  <a:ln>
                    <a:noFill/>
                  </a:ln>
                  <a:solidFill>
                    <a:srgbClr val="647282"/>
                  </a:solidFill>
                  <a:effectLst/>
                  <a:uLnTx/>
                  <a:uFillTx/>
                  <a:latin typeface="맑은 고딕" panose="020B0503020000020004" pitchFamily="50" charset="-127"/>
                </a:rPr>
                <a:t>(3 hours)</a:t>
              </a:r>
            </a:p>
          </p:txBody>
        </p:sp>
        <p:sp>
          <p:nvSpPr>
            <p:cNvPr id="438" name="TextBox 437"/>
            <p:cNvSpPr txBox="1"/>
            <p:nvPr/>
          </p:nvSpPr>
          <p:spPr>
            <a:xfrm>
              <a:off x="8685598" y="3858127"/>
              <a:ext cx="629825" cy="49244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ko-KR" altLang="en-US"/>
              </a:pPr>
              <a:r>
                <a:rPr kumimoji="0" lang="en-US" altLang="ko-KR" sz="1200" b="0" i="0" u="none" strike="noStrike" kern="0" cap="none" spc="-52" normalizeH="0" baseline="0" noProof="0">
                  <a:ln>
                    <a:noFill/>
                  </a:ln>
                  <a:solidFill>
                    <a:srgbClr val="647282"/>
                  </a:solidFill>
                  <a:effectLst/>
                  <a:uLnTx/>
                  <a:uFillTx/>
                  <a:latin typeface="맑은 고딕" panose="020B0503020000020004" pitchFamily="50" charset="-127"/>
                </a:rPr>
                <a:t>4 times</a:t>
              </a:r>
            </a:p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ko-KR" altLang="en-US"/>
              </a:pPr>
              <a:r>
                <a:rPr kumimoji="0" lang="en-US" altLang="ko-KR" sz="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</a:rPr>
                <a:t>(15 min)</a:t>
              </a:r>
            </a:p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>
                    <a:lumMod val="50000"/>
                    <a:lumOff val="50000"/>
                  </a:prstClr>
                </a:buClr>
                <a:buSzPct val="90000"/>
                <a:buFontTx/>
                <a:buNone/>
                <a:tabLst/>
                <a:defRPr lang="ko-KR" altLang="en-US"/>
              </a:pPr>
              <a:endParaRPr kumimoji="0" lang="en-US" altLang="ko-KR" sz="1200" b="0" i="0" u="none" strike="noStrike" kern="0" cap="none" spc="-52" normalizeH="0" baseline="0" noProof="0">
                <a:ln>
                  <a:noFill/>
                </a:ln>
                <a:solidFill>
                  <a:srgbClr val="647282"/>
                </a:solidFill>
                <a:effectLst/>
                <a:uLnTx/>
                <a:uFillTx/>
                <a:latin typeface="맑은 고딕" panose="020B0503020000020004" pitchFamily="50" charset="-127"/>
              </a:endParaRPr>
            </a:p>
          </p:txBody>
        </p:sp>
      </p:grpSp>
      <p:sp>
        <p:nvSpPr>
          <p:cNvPr id="443" name="직사각형 442"/>
          <p:cNvSpPr/>
          <p:nvPr/>
        </p:nvSpPr>
        <p:spPr>
          <a:xfrm>
            <a:off x="7532451" y="3939780"/>
            <a:ext cx="440004" cy="269541"/>
          </a:xfrm>
          <a:prstGeom prst="rect">
            <a:avLst/>
          </a:prstGeom>
          <a:gradFill>
            <a:gsLst>
              <a:gs pos="32000">
                <a:srgbClr val="7A899A"/>
              </a:gs>
              <a:gs pos="33000">
                <a:srgbClr val="647282"/>
              </a:gs>
            </a:gsLst>
            <a:lin ang="1200000" scaled="0"/>
          </a:gradFill>
          <a:ln w="12700" cap="flat" cmpd="sng" algn="ctr">
            <a:noFill/>
            <a:prstDash val="solid"/>
            <a:miter/>
          </a:ln>
          <a:effectLst/>
        </p:spPr>
        <p:txBody>
          <a:bodyPr lIns="0" tIns="36000" rIns="0" bIns="0" anchor="t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/>
            </a:pPr>
            <a:endParaRPr kumimoji="0" lang="ko-KR" altLang="en-US" sz="1400" b="0" i="0" u="none" strike="noStrike" kern="0" cap="none" spc="-144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44" name="TextBox 443"/>
          <p:cNvSpPr txBox="1"/>
          <p:nvPr/>
        </p:nvSpPr>
        <p:spPr>
          <a:xfrm>
            <a:off x="7429731" y="3750774"/>
            <a:ext cx="629825" cy="48273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914400" latinLnBrk="1">
              <a:defRPr lang="ko-KR" altLang="en-US"/>
            </a:pPr>
            <a:r>
              <a:rPr lang="en-US" altLang="ko-KR" sz="1200" spc="-52">
                <a:solidFill>
                  <a:srgbClr val="647282"/>
                </a:solidFill>
                <a:latin typeface="맑은 고딕" panose="020B0503020000020004" pitchFamily="50" charset="-127"/>
              </a:rPr>
              <a:t>4 times</a:t>
            </a:r>
          </a:p>
          <a:p>
            <a:pPr algn="ctr" defTabSz="914400" latinLnBrk="1">
              <a:defRPr lang="ko-KR" altLang="en-US"/>
            </a:pPr>
            <a:r>
              <a:rPr lang="en-US" altLang="ko-KR" sz="800">
                <a:solidFill>
                  <a:prstClr val="white"/>
                </a:solidFill>
                <a:latin typeface="맑은 고딕" panose="020B0503020000020004" pitchFamily="50" charset="-127"/>
              </a:rPr>
              <a:t>(15 min)</a:t>
            </a:r>
          </a:p>
          <a:p>
            <a:pPr algn="ctr" defTabSz="914400" latinLnBrk="1">
              <a:buClr>
                <a:prstClr val="black">
                  <a:lumMod val="50000"/>
                  <a:lumOff val="50000"/>
                </a:prstClr>
              </a:buClr>
              <a:buSzPct val="90000"/>
              <a:defRPr lang="ko-KR" altLang="en-US"/>
            </a:pPr>
            <a:endParaRPr lang="en-US" altLang="ko-KR" sz="1200" spc="-52">
              <a:solidFill>
                <a:srgbClr val="647282"/>
              </a:solidFill>
              <a:latin typeface="맑은 고딕" panose="020B0503020000020004" pitchFamily="50" charset="-127"/>
            </a:endParaRPr>
          </a:p>
        </p:txBody>
      </p:sp>
      <p:cxnSp>
        <p:nvCxnSpPr>
          <p:cNvPr id="445" name="직선 화살표 연결선 444"/>
          <p:cNvCxnSpPr>
            <a:stCxn id="438" idx="0"/>
          </p:cNvCxnSpPr>
          <p:nvPr/>
        </p:nvCxnSpPr>
        <p:spPr>
          <a:xfrm flipV="1">
            <a:off x="9261655" y="3221679"/>
            <a:ext cx="279364" cy="536086"/>
          </a:xfrm>
          <a:prstGeom prst="straightConnector1">
            <a:avLst/>
          </a:prstGeom>
          <a:noFill/>
          <a:ln w="25400" cap="rnd" cmpd="sng" algn="ctr">
            <a:gradFill>
              <a:gsLst>
                <a:gs pos="10000">
                  <a:srgbClr val="DEE3EA"/>
                </a:gs>
                <a:gs pos="58000">
                  <a:srgbClr val="4472C4">
                    <a:lumMod val="75000"/>
                  </a:srgbClr>
                </a:gs>
              </a:gsLst>
              <a:lin ang="0" scaled="0"/>
            </a:gradFill>
            <a:prstDash val="sysDot"/>
            <a:miter/>
            <a:tailEnd type="triangle" w="med" len="med"/>
          </a:ln>
          <a:effectLst/>
        </p:spPr>
      </p:cxnSp>
      <p:sp>
        <p:nvSpPr>
          <p:cNvPr id="446" name="직사각형 445"/>
          <p:cNvSpPr/>
          <p:nvPr/>
        </p:nvSpPr>
        <p:spPr>
          <a:xfrm>
            <a:off x="8085882" y="3155963"/>
            <a:ext cx="429840" cy="1053357"/>
          </a:xfrm>
          <a:prstGeom prst="rect">
            <a:avLst/>
          </a:prstGeom>
          <a:gradFill>
            <a:gsLst>
              <a:gs pos="32000">
                <a:srgbClr val="155397"/>
              </a:gs>
              <a:gs pos="33000">
                <a:srgbClr val="1A427C"/>
              </a:gs>
            </a:gsLst>
            <a:lin ang="1200000" scaled="0"/>
          </a:gradFill>
          <a:ln w="12700" cap="flat" cmpd="sng" algn="ctr">
            <a:noFill/>
            <a:prstDash val="solid"/>
            <a:miter/>
          </a:ln>
          <a:effectLst/>
        </p:spPr>
        <p:txBody>
          <a:bodyPr lIns="0" tIns="36000" rIns="0" bIns="0" anchor="t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/>
            </a:pPr>
            <a:r>
              <a:rPr kumimoji="0" lang="en-US" altLang="ko-KR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3</a:t>
            </a:r>
            <a:r>
              <a:rPr kumimoji="0" lang="en-US" altLang="ko-KR" sz="1200" b="0" i="0" u="none" strike="noStrike" kern="0" cap="none" spc="-149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0 </a:t>
            </a:r>
            <a:r>
              <a:rPr kumimoji="0" lang="en-US" altLang="ko-KR" sz="9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times</a:t>
            </a:r>
          </a:p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/>
            </a:pPr>
            <a:r>
              <a:rPr kumimoji="0" lang="en-US" altLang="ko-KR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(2 min)</a:t>
            </a:r>
          </a:p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/>
            </a:pPr>
            <a:endParaRPr kumimoji="0" lang="ko-KR" altLang="en-US" sz="9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47" name="이등변 삼각형 446"/>
          <p:cNvSpPr/>
          <p:nvPr/>
        </p:nvSpPr>
        <p:spPr>
          <a:xfrm>
            <a:off x="8009149" y="3005590"/>
            <a:ext cx="565619" cy="150373"/>
          </a:xfrm>
          <a:prstGeom prst="triangle">
            <a:avLst>
              <a:gd name="adj" fmla="val 50000"/>
            </a:avLst>
          </a:prstGeom>
          <a:solidFill>
            <a:srgbClr val="155397"/>
          </a:solidFill>
          <a:ln w="12700" cap="flat" cmpd="sng" algn="ctr">
            <a:noFill/>
            <a:prstDash val="solid"/>
            <a:miter/>
          </a:ln>
          <a:effectLst/>
        </p:spPr>
        <p:txBody>
          <a:bodyPr lIns="0" tIns="36000" rIns="0" bIns="0" anchor="t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/>
            </a:pPr>
            <a:endParaRPr kumimoji="0" lang="ko-KR" altLang="en-US" sz="1400" b="0" i="0" u="none" strike="noStrike" kern="0" cap="none" spc="-144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448" name="직선 화살표 연결선 447"/>
          <p:cNvCxnSpPr>
            <a:stCxn id="444" idx="0"/>
          </p:cNvCxnSpPr>
          <p:nvPr/>
        </p:nvCxnSpPr>
        <p:spPr>
          <a:xfrm flipV="1">
            <a:off x="7744644" y="3223076"/>
            <a:ext cx="287753" cy="527698"/>
          </a:xfrm>
          <a:prstGeom prst="straightConnector1">
            <a:avLst/>
          </a:prstGeom>
          <a:noFill/>
          <a:ln w="25400" cap="rnd" cmpd="sng" algn="ctr">
            <a:gradFill>
              <a:gsLst>
                <a:gs pos="10000">
                  <a:srgbClr val="DEE3EA"/>
                </a:gs>
                <a:gs pos="58000">
                  <a:srgbClr val="4472C4">
                    <a:lumMod val="75000"/>
                  </a:srgbClr>
                </a:gs>
              </a:gsLst>
              <a:lin ang="0" scaled="0"/>
            </a:gradFill>
            <a:prstDash val="sysDot"/>
            <a:miter/>
            <a:tailEnd type="triangle" w="med" len="med"/>
          </a:ln>
          <a:effectLst/>
        </p:spPr>
      </p:cxnSp>
      <p:sp>
        <p:nvSpPr>
          <p:cNvPr id="449" name="Text Box 164"/>
          <p:cNvSpPr txBox="1">
            <a:spLocks noChangeArrowheads="1"/>
          </p:cNvSpPr>
          <p:nvPr/>
        </p:nvSpPr>
        <p:spPr>
          <a:xfrm>
            <a:off x="477844" y="669044"/>
            <a:ext cx="517193" cy="598305"/>
          </a:xfrm>
          <a:prstGeom prst="rect">
            <a:avLst/>
          </a:prstGeom>
          <a:noFill/>
        </p:spPr>
        <p:txBody>
          <a:bodyPr wrap="none" lIns="0" tIns="0" rIns="0" bIns="0" anchor="t" anchorCtr="0">
            <a:spAutoFit/>
          </a:bodyPr>
          <a:lstStyle>
            <a:defPPr>
              <a:defRPr lang="ko-KR"/>
            </a:defPPr>
            <a:lvl1pPr defTabSz="957709" fontAlgn="auto" latinLnBrk="0">
              <a:spcBef>
                <a:spcPts val="0"/>
              </a:spcBef>
              <a:spcAft>
                <a:spcPts val="0"/>
              </a:spcAft>
              <a:defRPr kumimoji="0" sz="2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10X10 Bold"/>
                <a:ea typeface="10X10 Bold"/>
                <a:cs typeface="ollehche_v2"/>
              </a:defRPr>
            </a:lvl1pPr>
          </a:lstStyle>
          <a:p>
            <a:pPr>
              <a:defRPr lang="ko-KR">
                <a:latin typeface="+mn-lt"/>
                <a:ea typeface="+mn-ea"/>
                <a:cs typeface="+mn-cs"/>
              </a:defRPr>
            </a:pPr>
            <a:r>
              <a:rPr lang="en-US" altLang="ko-KR" sz="3888" spc="-121" dirty="0" smtClean="0">
                <a:gradFill>
                  <a:gsLst>
                    <a:gs pos="35000">
                      <a:srgbClr val="4E5966"/>
                    </a:gs>
                    <a:gs pos="34000">
                      <a:srgbClr val="A3ADB9"/>
                    </a:gs>
                  </a:gsLst>
                  <a:lin ang="2400000" scaled="0"/>
                </a:gradFill>
                <a:latin typeface="+mn-ea"/>
                <a:ea typeface="+mn-ea"/>
              </a:rPr>
              <a:t>01</a:t>
            </a:r>
            <a:endParaRPr lang="ko-KR" altLang="en-US" sz="3888" spc="-121" dirty="0">
              <a:gradFill>
                <a:gsLst>
                  <a:gs pos="35000">
                    <a:srgbClr val="4E5966"/>
                  </a:gs>
                  <a:gs pos="34000">
                    <a:srgbClr val="A3ADB9"/>
                  </a:gs>
                </a:gsLst>
                <a:lin ang="2400000" scaled="0"/>
              </a:gradFill>
              <a:latin typeface="+mn-ea"/>
              <a:ea typeface="+mn-ea"/>
            </a:endParaRPr>
          </a:p>
        </p:txBody>
      </p:sp>
      <p:sp>
        <p:nvSpPr>
          <p:cNvPr id="450" name="직사각형 449"/>
          <p:cNvSpPr/>
          <p:nvPr/>
        </p:nvSpPr>
        <p:spPr>
          <a:xfrm>
            <a:off x="916654" y="1478016"/>
            <a:ext cx="288032" cy="45719"/>
          </a:xfrm>
          <a:prstGeom prst="rect">
            <a:avLst/>
          </a:prstGeom>
          <a:solidFill>
            <a:srgbClr val="1F468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51" name="Text Box 761"/>
          <p:cNvSpPr txBox="1">
            <a:spLocks noChangeArrowheads="1"/>
          </p:cNvSpPr>
          <p:nvPr/>
        </p:nvSpPr>
        <p:spPr bwMode="auto">
          <a:xfrm>
            <a:off x="915050" y="1555760"/>
            <a:ext cx="820863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>
              <a:defRPr>
                <a:ln w="127">
                  <a:solidFill>
                    <a:srgbClr val="DC595B">
                      <a:alpha val="1000"/>
                    </a:srgbClr>
                  </a:solidFill>
                </a:ln>
                <a:solidFill>
                  <a:srgbClr val="DC595B"/>
                </a:solidFill>
                <a:latin typeface="+mn-ea"/>
              </a:defRPr>
            </a:lvl1pPr>
          </a:lstStyle>
          <a:p>
            <a:pPr marL="0" lvl="1"/>
            <a:r>
              <a:rPr lang="en-US" altLang="ko-KR" sz="2000" dirty="0" smtClean="0">
                <a:ln w="127">
                  <a:solidFill>
                    <a:srgbClr val="DC595B">
                      <a:alpha val="1000"/>
                    </a:srgbClr>
                  </a:solidFill>
                </a:ln>
                <a:solidFill>
                  <a:srgbClr val="1F4688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Monotype Sorts" pitchFamily="2" charset="2"/>
              </a:rPr>
              <a:t>GEO-KOMPSAT Comparison (2/2)</a:t>
            </a:r>
            <a:endParaRPr lang="ko-KR" altLang="en-US" sz="2000" dirty="0">
              <a:ln w="127">
                <a:solidFill>
                  <a:srgbClr val="DC595B">
                    <a:alpha val="1000"/>
                  </a:srgbClr>
                </a:solidFill>
              </a:ln>
              <a:solidFill>
                <a:srgbClr val="1F4688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sym typeface="Monotype Sorts" pitchFamily="2" charset="2"/>
            </a:endParaRPr>
          </a:p>
        </p:txBody>
      </p:sp>
      <p:sp>
        <p:nvSpPr>
          <p:cNvPr id="453" name="슬라이드 번호 개체 틀 45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58EA19B-10B9-4D99-B725-BE6D24A6132D}" type="slidenum">
              <a:rPr lang="ko-KR" altLang="en-US" smtClean="0">
                <a:solidFill>
                  <a:schemeClr val="bg1">
                    <a:lumMod val="65000"/>
                  </a:schemeClr>
                </a:solidFill>
              </a:rPr>
              <a:pPr algn="r"/>
              <a:t>6</a:t>
            </a:fld>
            <a:r>
              <a:rPr lang="ko-KR" altLang="en-US" smtClean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1355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/>
              <a:t>Introduction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ko-KR" dirty="0" smtClean="0"/>
              <a:t>Purpose</a:t>
            </a:r>
            <a:endParaRPr lang="ko-KR" altLang="en-US" dirty="0"/>
          </a:p>
        </p:txBody>
      </p:sp>
      <p:sp>
        <p:nvSpPr>
          <p:cNvPr id="6" name="직사각형 5"/>
          <p:cNvSpPr/>
          <p:nvPr/>
        </p:nvSpPr>
        <p:spPr>
          <a:xfrm>
            <a:off x="916654" y="1478016"/>
            <a:ext cx="288032" cy="45719"/>
          </a:xfrm>
          <a:prstGeom prst="rect">
            <a:avLst/>
          </a:prstGeom>
          <a:solidFill>
            <a:srgbClr val="1F468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" name="Text Box 761"/>
          <p:cNvSpPr txBox="1">
            <a:spLocks noChangeArrowheads="1"/>
          </p:cNvSpPr>
          <p:nvPr/>
        </p:nvSpPr>
        <p:spPr bwMode="auto">
          <a:xfrm>
            <a:off x="915050" y="1555760"/>
            <a:ext cx="820863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>
              <a:defRPr>
                <a:ln w="127">
                  <a:solidFill>
                    <a:srgbClr val="DC595B">
                      <a:alpha val="1000"/>
                    </a:srgbClr>
                  </a:solidFill>
                </a:ln>
                <a:solidFill>
                  <a:srgbClr val="DC595B"/>
                </a:solidFill>
                <a:latin typeface="+mn-ea"/>
              </a:defRPr>
            </a:lvl1pPr>
          </a:lstStyle>
          <a:p>
            <a:pPr marL="0" lvl="1"/>
            <a:r>
              <a:rPr lang="en-US" altLang="ko-KR" sz="2000" dirty="0" smtClean="0">
                <a:ln w="127">
                  <a:solidFill>
                    <a:srgbClr val="DC595B">
                      <a:alpha val="1000"/>
                    </a:srgbClr>
                  </a:solidFill>
                </a:ln>
                <a:solidFill>
                  <a:srgbClr val="1F4688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Monotype Sorts" pitchFamily="2" charset="2"/>
              </a:rPr>
              <a:t>Needs of standardization/modularization</a:t>
            </a:r>
            <a:endParaRPr lang="ko-KR" altLang="en-US" sz="2000" dirty="0">
              <a:ln w="127">
                <a:solidFill>
                  <a:srgbClr val="DC595B">
                    <a:alpha val="1000"/>
                  </a:srgbClr>
                </a:solidFill>
              </a:ln>
              <a:solidFill>
                <a:srgbClr val="1F4688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sym typeface="Monotype Sorts" pitchFamily="2" charset="2"/>
            </a:endParaRPr>
          </a:p>
        </p:txBody>
      </p:sp>
      <p:graphicFrame>
        <p:nvGraphicFramePr>
          <p:cNvPr id="13" name="차트 12"/>
          <p:cNvGraphicFramePr/>
          <p:nvPr>
            <p:extLst>
              <p:ext uri="{D42A27DB-BD31-4B8C-83A1-F6EECF244321}">
                <p14:modId xmlns:p14="http://schemas.microsoft.com/office/powerpoint/2010/main" val="2590592578"/>
              </p:ext>
            </p:extLst>
          </p:nvPr>
        </p:nvGraphicFramePr>
        <p:xfrm>
          <a:off x="1996016" y="2186064"/>
          <a:ext cx="7272867" cy="4848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오른쪽 화살표 13"/>
          <p:cNvSpPr/>
          <p:nvPr/>
        </p:nvSpPr>
        <p:spPr>
          <a:xfrm rot="19517191">
            <a:off x="4307086" y="3828707"/>
            <a:ext cx="2425702" cy="626264"/>
          </a:xfrm>
          <a:prstGeom prst="rightArrow">
            <a:avLst/>
          </a:prstGeom>
          <a:solidFill>
            <a:srgbClr val="E46C0A"/>
          </a:solidFill>
          <a:ln w="19050">
            <a:solidFill>
              <a:srgbClr val="E46C0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x 3.25</a:t>
            </a:r>
            <a:endParaRPr lang="ko-KR" altLang="en-US" dirty="0"/>
          </a:p>
        </p:txBody>
      </p:sp>
      <p:sp>
        <p:nvSpPr>
          <p:cNvPr id="10" name="Text Box 164"/>
          <p:cNvSpPr txBox="1">
            <a:spLocks noChangeArrowheads="1"/>
          </p:cNvSpPr>
          <p:nvPr/>
        </p:nvSpPr>
        <p:spPr>
          <a:xfrm>
            <a:off x="477844" y="669044"/>
            <a:ext cx="517193" cy="598305"/>
          </a:xfrm>
          <a:prstGeom prst="rect">
            <a:avLst/>
          </a:prstGeom>
          <a:noFill/>
        </p:spPr>
        <p:txBody>
          <a:bodyPr wrap="none" lIns="0" tIns="0" rIns="0" bIns="0" anchor="t" anchorCtr="0">
            <a:spAutoFit/>
          </a:bodyPr>
          <a:lstStyle>
            <a:defPPr>
              <a:defRPr lang="ko-KR"/>
            </a:defPPr>
            <a:lvl1pPr defTabSz="957709" fontAlgn="auto" latinLnBrk="0">
              <a:spcBef>
                <a:spcPts val="0"/>
              </a:spcBef>
              <a:spcAft>
                <a:spcPts val="0"/>
              </a:spcAft>
              <a:defRPr kumimoji="0" sz="2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10X10 Bold"/>
                <a:ea typeface="10X10 Bold"/>
                <a:cs typeface="ollehche_v2"/>
              </a:defRPr>
            </a:lvl1pPr>
          </a:lstStyle>
          <a:p>
            <a:pPr>
              <a:defRPr lang="ko-KR">
                <a:latin typeface="+mn-lt"/>
                <a:ea typeface="+mn-ea"/>
                <a:cs typeface="+mn-cs"/>
              </a:defRPr>
            </a:pPr>
            <a:r>
              <a:rPr lang="en-US" altLang="ko-KR" sz="3888" spc="-121" dirty="0" smtClean="0">
                <a:gradFill>
                  <a:gsLst>
                    <a:gs pos="35000">
                      <a:srgbClr val="4E5966"/>
                    </a:gs>
                    <a:gs pos="34000">
                      <a:srgbClr val="A3ADB9"/>
                    </a:gs>
                  </a:gsLst>
                  <a:lin ang="2400000" scaled="0"/>
                </a:gradFill>
                <a:latin typeface="+mn-ea"/>
                <a:ea typeface="+mn-ea"/>
              </a:rPr>
              <a:t>02</a:t>
            </a:r>
            <a:endParaRPr lang="ko-KR" altLang="en-US" sz="3888" spc="-121" dirty="0">
              <a:gradFill>
                <a:gsLst>
                  <a:gs pos="35000">
                    <a:srgbClr val="4E5966"/>
                  </a:gs>
                  <a:gs pos="34000">
                    <a:srgbClr val="A3ADB9"/>
                  </a:gs>
                </a:gsLst>
                <a:lin ang="2400000" scaled="0"/>
              </a:gradFill>
              <a:latin typeface="+mn-ea"/>
              <a:ea typeface="+mn-ea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58EA19B-10B9-4D99-B725-BE6D24A6132D}" type="slidenum">
              <a:rPr lang="ko-KR" altLang="en-US" smtClean="0">
                <a:solidFill>
                  <a:schemeClr val="bg1">
                    <a:lumMod val="65000"/>
                  </a:schemeClr>
                </a:solidFill>
              </a:rPr>
              <a:pPr algn="r"/>
              <a:t>7</a:t>
            </a:fld>
            <a:r>
              <a:rPr lang="ko-KR" altLang="en-US" smtClean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1318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/>
              <a:t>Introduction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ko-KR" dirty="0" smtClean="0"/>
              <a:t>Purpose</a:t>
            </a:r>
            <a:endParaRPr lang="ko-KR" altLang="en-US" dirty="0"/>
          </a:p>
        </p:txBody>
      </p:sp>
      <p:sp>
        <p:nvSpPr>
          <p:cNvPr id="8" name="직사각형 7"/>
          <p:cNvSpPr/>
          <p:nvPr/>
        </p:nvSpPr>
        <p:spPr>
          <a:xfrm>
            <a:off x="916654" y="1478016"/>
            <a:ext cx="288032" cy="45719"/>
          </a:xfrm>
          <a:prstGeom prst="rect">
            <a:avLst/>
          </a:prstGeom>
          <a:solidFill>
            <a:srgbClr val="1F468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9" name="Text Box 761"/>
          <p:cNvSpPr txBox="1">
            <a:spLocks noChangeArrowheads="1"/>
          </p:cNvSpPr>
          <p:nvPr/>
        </p:nvSpPr>
        <p:spPr bwMode="auto">
          <a:xfrm>
            <a:off x="915050" y="1555760"/>
            <a:ext cx="820863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>
              <a:defRPr>
                <a:ln w="127">
                  <a:solidFill>
                    <a:srgbClr val="DC595B">
                      <a:alpha val="1000"/>
                    </a:srgbClr>
                  </a:solidFill>
                </a:ln>
                <a:solidFill>
                  <a:srgbClr val="DC595B"/>
                </a:solidFill>
                <a:latin typeface="+mn-ea"/>
              </a:defRPr>
            </a:lvl1pPr>
          </a:lstStyle>
          <a:p>
            <a:pPr marL="0" lvl="1"/>
            <a:r>
              <a:rPr lang="en-US" altLang="ko-KR" sz="2000" dirty="0" smtClean="0">
                <a:ln w="127">
                  <a:solidFill>
                    <a:srgbClr val="DC595B">
                      <a:alpha val="1000"/>
                    </a:srgbClr>
                  </a:solidFill>
                </a:ln>
                <a:solidFill>
                  <a:srgbClr val="1F4688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Monotype Sorts" pitchFamily="2" charset="2"/>
              </a:rPr>
              <a:t>Maintenance &amp; Management of Algorithm</a:t>
            </a:r>
            <a:endParaRPr lang="ko-KR" altLang="en-US" sz="2000" dirty="0">
              <a:ln w="127">
                <a:solidFill>
                  <a:srgbClr val="DC595B">
                    <a:alpha val="1000"/>
                  </a:srgbClr>
                </a:solidFill>
              </a:ln>
              <a:solidFill>
                <a:srgbClr val="1F4688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sym typeface="Monotype Sorts" pitchFamily="2" charset="2"/>
            </a:endParaRPr>
          </a:p>
        </p:txBody>
      </p:sp>
      <p:grpSp>
        <p:nvGrpSpPr>
          <p:cNvPr id="37" name="그룹 36"/>
          <p:cNvGrpSpPr/>
          <p:nvPr/>
        </p:nvGrpSpPr>
        <p:grpSpPr>
          <a:xfrm>
            <a:off x="768270" y="2569865"/>
            <a:ext cx="748782" cy="592785"/>
            <a:chOff x="8621336" y="5649382"/>
            <a:chExt cx="503440" cy="398556"/>
          </a:xfrm>
          <a:solidFill>
            <a:srgbClr val="5966AC"/>
          </a:solidFill>
        </p:grpSpPr>
        <p:sp>
          <p:nvSpPr>
            <p:cNvPr id="38" name="Freeform 451"/>
            <p:cNvSpPr>
              <a:spLocks/>
            </p:cNvSpPr>
            <p:nvPr/>
          </p:nvSpPr>
          <p:spPr bwMode="auto">
            <a:xfrm>
              <a:off x="8719227" y="5671757"/>
              <a:ext cx="95094" cy="109079"/>
            </a:xfrm>
            <a:custGeom>
              <a:avLst/>
              <a:gdLst>
                <a:gd name="T0" fmla="*/ 31 w 34"/>
                <a:gd name="T1" fmla="*/ 31 h 39"/>
                <a:gd name="T2" fmla="*/ 34 w 34"/>
                <a:gd name="T3" fmla="*/ 13 h 39"/>
                <a:gd name="T4" fmla="*/ 17 w 34"/>
                <a:gd name="T5" fmla="*/ 0 h 39"/>
                <a:gd name="T6" fmla="*/ 1 w 34"/>
                <a:gd name="T7" fmla="*/ 13 h 39"/>
                <a:gd name="T8" fmla="*/ 4 w 34"/>
                <a:gd name="T9" fmla="*/ 31 h 39"/>
                <a:gd name="T10" fmla="*/ 15 w 34"/>
                <a:gd name="T11" fmla="*/ 39 h 39"/>
                <a:gd name="T12" fmla="*/ 20 w 34"/>
                <a:gd name="T13" fmla="*/ 39 h 39"/>
                <a:gd name="T14" fmla="*/ 31 w 34"/>
                <a:gd name="T15" fmla="*/ 3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39">
                  <a:moveTo>
                    <a:pt x="31" y="31"/>
                  </a:moveTo>
                  <a:cubicBezTo>
                    <a:pt x="33" y="27"/>
                    <a:pt x="34" y="17"/>
                    <a:pt x="34" y="13"/>
                  </a:cubicBezTo>
                  <a:cubicBezTo>
                    <a:pt x="33" y="5"/>
                    <a:pt x="25" y="0"/>
                    <a:pt x="17" y="0"/>
                  </a:cubicBezTo>
                  <a:cubicBezTo>
                    <a:pt x="9" y="0"/>
                    <a:pt x="2" y="5"/>
                    <a:pt x="1" y="13"/>
                  </a:cubicBezTo>
                  <a:cubicBezTo>
                    <a:pt x="0" y="17"/>
                    <a:pt x="1" y="27"/>
                    <a:pt x="4" y="31"/>
                  </a:cubicBezTo>
                  <a:cubicBezTo>
                    <a:pt x="5" y="34"/>
                    <a:pt x="10" y="38"/>
                    <a:pt x="15" y="39"/>
                  </a:cubicBezTo>
                  <a:cubicBezTo>
                    <a:pt x="17" y="39"/>
                    <a:pt x="17" y="39"/>
                    <a:pt x="20" y="39"/>
                  </a:cubicBezTo>
                  <a:cubicBezTo>
                    <a:pt x="25" y="38"/>
                    <a:pt x="29" y="34"/>
                    <a:pt x="31" y="3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Freeform 452"/>
            <p:cNvSpPr>
              <a:spLocks/>
            </p:cNvSpPr>
            <p:nvPr/>
          </p:nvSpPr>
          <p:spPr bwMode="auto">
            <a:xfrm>
              <a:off x="8621336" y="5789226"/>
              <a:ext cx="218157" cy="183197"/>
            </a:xfrm>
            <a:custGeom>
              <a:avLst/>
              <a:gdLst>
                <a:gd name="T0" fmla="*/ 78 w 78"/>
                <a:gd name="T1" fmla="*/ 5 h 65"/>
                <a:gd name="T2" fmla="*/ 64 w 78"/>
                <a:gd name="T3" fmla="*/ 0 h 65"/>
                <a:gd name="T4" fmla="*/ 56 w 78"/>
                <a:gd name="T5" fmla="*/ 18 h 65"/>
                <a:gd name="T6" fmla="*/ 55 w 78"/>
                <a:gd name="T7" fmla="*/ 7 h 65"/>
                <a:gd name="T8" fmla="*/ 56 w 78"/>
                <a:gd name="T9" fmla="*/ 2 h 65"/>
                <a:gd name="T10" fmla="*/ 55 w 78"/>
                <a:gd name="T11" fmla="*/ 2 h 65"/>
                <a:gd name="T12" fmla="*/ 49 w 78"/>
                <a:gd name="T13" fmla="*/ 2 h 65"/>
                <a:gd name="T14" fmla="*/ 48 w 78"/>
                <a:gd name="T15" fmla="*/ 2 h 65"/>
                <a:gd name="T16" fmla="*/ 49 w 78"/>
                <a:gd name="T17" fmla="*/ 7 h 65"/>
                <a:gd name="T18" fmla="*/ 48 w 78"/>
                <a:gd name="T19" fmla="*/ 18 h 65"/>
                <a:gd name="T20" fmla="*/ 40 w 78"/>
                <a:gd name="T21" fmla="*/ 0 h 65"/>
                <a:gd name="T22" fmla="*/ 20 w 78"/>
                <a:gd name="T23" fmla="*/ 15 h 65"/>
                <a:gd name="T24" fmla="*/ 13 w 78"/>
                <a:gd name="T25" fmla="*/ 41 h 65"/>
                <a:gd name="T26" fmla="*/ 14 w 78"/>
                <a:gd name="T27" fmla="*/ 52 h 65"/>
                <a:gd name="T28" fmla="*/ 18 w 78"/>
                <a:gd name="T29" fmla="*/ 55 h 65"/>
                <a:gd name="T30" fmla="*/ 0 w 78"/>
                <a:gd name="T31" fmla="*/ 55 h 65"/>
                <a:gd name="T32" fmla="*/ 0 w 78"/>
                <a:gd name="T33" fmla="*/ 65 h 65"/>
                <a:gd name="T34" fmla="*/ 51 w 78"/>
                <a:gd name="T35" fmla="*/ 65 h 65"/>
                <a:gd name="T36" fmla="*/ 52 w 78"/>
                <a:gd name="T37" fmla="*/ 59 h 65"/>
                <a:gd name="T38" fmla="*/ 54 w 78"/>
                <a:gd name="T39" fmla="*/ 55 h 65"/>
                <a:gd name="T40" fmla="*/ 29 w 78"/>
                <a:gd name="T41" fmla="*/ 55 h 65"/>
                <a:gd name="T42" fmla="*/ 29 w 78"/>
                <a:gd name="T43" fmla="*/ 23 h 65"/>
                <a:gd name="T44" fmla="*/ 30 w 78"/>
                <a:gd name="T45" fmla="*/ 22 h 65"/>
                <a:gd name="T46" fmla="*/ 63 w 78"/>
                <a:gd name="T47" fmla="*/ 22 h 65"/>
                <a:gd name="T48" fmla="*/ 78 w 78"/>
                <a:gd name="T49" fmla="*/ 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8" h="65">
                  <a:moveTo>
                    <a:pt x="78" y="5"/>
                  </a:moveTo>
                  <a:cubicBezTo>
                    <a:pt x="74" y="3"/>
                    <a:pt x="68" y="1"/>
                    <a:pt x="64" y="0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55" y="7"/>
                    <a:pt x="55" y="7"/>
                    <a:pt x="55" y="7"/>
                  </a:cubicBezTo>
                  <a:cubicBezTo>
                    <a:pt x="55" y="7"/>
                    <a:pt x="56" y="3"/>
                    <a:pt x="56" y="2"/>
                  </a:cubicBezTo>
                  <a:cubicBezTo>
                    <a:pt x="56" y="2"/>
                    <a:pt x="56" y="2"/>
                    <a:pt x="55" y="2"/>
                  </a:cubicBezTo>
                  <a:cubicBezTo>
                    <a:pt x="53" y="2"/>
                    <a:pt x="51" y="2"/>
                    <a:pt x="49" y="2"/>
                  </a:cubicBezTo>
                  <a:cubicBezTo>
                    <a:pt x="49" y="2"/>
                    <a:pt x="48" y="2"/>
                    <a:pt x="48" y="2"/>
                  </a:cubicBezTo>
                  <a:cubicBezTo>
                    <a:pt x="49" y="3"/>
                    <a:pt x="49" y="7"/>
                    <a:pt x="49" y="7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2" y="2"/>
                    <a:pt x="22" y="5"/>
                    <a:pt x="20" y="15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2" y="44"/>
                    <a:pt x="12" y="49"/>
                    <a:pt x="14" y="52"/>
                  </a:cubicBezTo>
                  <a:cubicBezTo>
                    <a:pt x="15" y="53"/>
                    <a:pt x="16" y="54"/>
                    <a:pt x="18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51" y="65"/>
                    <a:pt x="51" y="65"/>
                    <a:pt x="51" y="65"/>
                  </a:cubicBezTo>
                  <a:cubicBezTo>
                    <a:pt x="52" y="63"/>
                    <a:pt x="52" y="61"/>
                    <a:pt x="52" y="59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2"/>
                    <a:pt x="29" y="22"/>
                    <a:pt x="30" y="22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65" y="14"/>
                    <a:pt x="71" y="9"/>
                    <a:pt x="78" y="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Freeform 453"/>
            <p:cNvSpPr>
              <a:spLocks/>
            </p:cNvSpPr>
            <p:nvPr/>
          </p:nvSpPr>
          <p:spPr bwMode="auto">
            <a:xfrm>
              <a:off x="8716430" y="5933266"/>
              <a:ext cx="58735" cy="5594"/>
            </a:xfrm>
            <a:custGeom>
              <a:avLst/>
              <a:gdLst>
                <a:gd name="T0" fmla="*/ 0 w 42"/>
                <a:gd name="T1" fmla="*/ 0 h 4"/>
                <a:gd name="T2" fmla="*/ 0 w 42"/>
                <a:gd name="T3" fmla="*/ 4 h 4"/>
                <a:gd name="T4" fmla="*/ 40 w 42"/>
                <a:gd name="T5" fmla="*/ 4 h 4"/>
                <a:gd name="T6" fmla="*/ 42 w 42"/>
                <a:gd name="T7" fmla="*/ 0 h 4"/>
                <a:gd name="T8" fmla="*/ 0 w 4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">
                  <a:moveTo>
                    <a:pt x="0" y="0"/>
                  </a:moveTo>
                  <a:lnTo>
                    <a:pt x="0" y="4"/>
                  </a:lnTo>
                  <a:lnTo>
                    <a:pt x="40" y="4"/>
                  </a:lnTo>
                  <a:lnTo>
                    <a:pt x="4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" name="Freeform 454"/>
            <p:cNvSpPr>
              <a:spLocks/>
            </p:cNvSpPr>
            <p:nvPr/>
          </p:nvSpPr>
          <p:spPr bwMode="auto">
            <a:xfrm>
              <a:off x="8870259" y="5649382"/>
              <a:ext cx="123063" cy="146837"/>
            </a:xfrm>
            <a:custGeom>
              <a:avLst/>
              <a:gdLst>
                <a:gd name="T0" fmla="*/ 40 w 44"/>
                <a:gd name="T1" fmla="*/ 41 h 52"/>
                <a:gd name="T2" fmla="*/ 44 w 44"/>
                <a:gd name="T3" fmla="*/ 17 h 52"/>
                <a:gd name="T4" fmla="*/ 22 w 44"/>
                <a:gd name="T5" fmla="*/ 0 h 52"/>
                <a:gd name="T6" fmla="*/ 0 w 44"/>
                <a:gd name="T7" fmla="*/ 17 h 52"/>
                <a:gd name="T8" fmla="*/ 4 w 44"/>
                <a:gd name="T9" fmla="*/ 41 h 52"/>
                <a:gd name="T10" fmla="*/ 18 w 44"/>
                <a:gd name="T11" fmla="*/ 52 h 52"/>
                <a:gd name="T12" fmla="*/ 25 w 44"/>
                <a:gd name="T13" fmla="*/ 52 h 52"/>
                <a:gd name="T14" fmla="*/ 40 w 44"/>
                <a:gd name="T15" fmla="*/ 4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52">
                  <a:moveTo>
                    <a:pt x="40" y="41"/>
                  </a:moveTo>
                  <a:cubicBezTo>
                    <a:pt x="43" y="36"/>
                    <a:pt x="44" y="23"/>
                    <a:pt x="44" y="17"/>
                  </a:cubicBezTo>
                  <a:cubicBezTo>
                    <a:pt x="43" y="6"/>
                    <a:pt x="33" y="0"/>
                    <a:pt x="22" y="0"/>
                  </a:cubicBezTo>
                  <a:cubicBezTo>
                    <a:pt x="11" y="0"/>
                    <a:pt x="1" y="6"/>
                    <a:pt x="0" y="17"/>
                  </a:cubicBezTo>
                  <a:cubicBezTo>
                    <a:pt x="0" y="23"/>
                    <a:pt x="1" y="36"/>
                    <a:pt x="4" y="41"/>
                  </a:cubicBezTo>
                  <a:cubicBezTo>
                    <a:pt x="6" y="46"/>
                    <a:pt x="12" y="50"/>
                    <a:pt x="18" y="52"/>
                  </a:cubicBezTo>
                  <a:cubicBezTo>
                    <a:pt x="22" y="52"/>
                    <a:pt x="22" y="52"/>
                    <a:pt x="25" y="52"/>
                  </a:cubicBezTo>
                  <a:cubicBezTo>
                    <a:pt x="32" y="50"/>
                    <a:pt x="38" y="46"/>
                    <a:pt x="40" y="4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" name="Freeform 455"/>
            <p:cNvSpPr>
              <a:spLocks/>
            </p:cNvSpPr>
            <p:nvPr/>
          </p:nvSpPr>
          <p:spPr bwMode="auto">
            <a:xfrm>
              <a:off x="8716430" y="5933266"/>
              <a:ext cx="58735" cy="5594"/>
            </a:xfrm>
            <a:custGeom>
              <a:avLst/>
              <a:gdLst>
                <a:gd name="T0" fmla="*/ 0 w 42"/>
                <a:gd name="T1" fmla="*/ 0 h 4"/>
                <a:gd name="T2" fmla="*/ 0 w 42"/>
                <a:gd name="T3" fmla="*/ 4 h 4"/>
                <a:gd name="T4" fmla="*/ 40 w 42"/>
                <a:gd name="T5" fmla="*/ 4 h 4"/>
                <a:gd name="T6" fmla="*/ 42 w 42"/>
                <a:gd name="T7" fmla="*/ 0 h 4"/>
                <a:gd name="T8" fmla="*/ 0 w 4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">
                  <a:moveTo>
                    <a:pt x="0" y="0"/>
                  </a:moveTo>
                  <a:lnTo>
                    <a:pt x="0" y="4"/>
                  </a:lnTo>
                  <a:lnTo>
                    <a:pt x="40" y="4"/>
                  </a:lnTo>
                  <a:lnTo>
                    <a:pt x="4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3" name="Freeform 456"/>
            <p:cNvSpPr>
              <a:spLocks noEditPoints="1"/>
            </p:cNvSpPr>
            <p:nvPr/>
          </p:nvSpPr>
          <p:spPr bwMode="auto">
            <a:xfrm>
              <a:off x="8738805" y="5807406"/>
              <a:ext cx="385971" cy="240532"/>
            </a:xfrm>
            <a:custGeom>
              <a:avLst/>
              <a:gdLst>
                <a:gd name="T0" fmla="*/ 114 w 138"/>
                <a:gd name="T1" fmla="*/ 73 h 86"/>
                <a:gd name="T2" fmla="*/ 120 w 138"/>
                <a:gd name="T3" fmla="*/ 69 h 86"/>
                <a:gd name="T4" fmla="*/ 122 w 138"/>
                <a:gd name="T5" fmla="*/ 55 h 86"/>
                <a:gd name="T6" fmla="*/ 111 w 138"/>
                <a:gd name="T7" fmla="*/ 18 h 86"/>
                <a:gd name="T8" fmla="*/ 85 w 138"/>
                <a:gd name="T9" fmla="*/ 0 h 86"/>
                <a:gd name="T10" fmla="*/ 74 w 138"/>
                <a:gd name="T11" fmla="*/ 23 h 86"/>
                <a:gd name="T12" fmla="*/ 73 w 138"/>
                <a:gd name="T13" fmla="*/ 9 h 86"/>
                <a:gd name="T14" fmla="*/ 74 w 138"/>
                <a:gd name="T15" fmla="*/ 3 h 86"/>
                <a:gd name="T16" fmla="*/ 73 w 138"/>
                <a:gd name="T17" fmla="*/ 2 h 86"/>
                <a:gd name="T18" fmla="*/ 65 w 138"/>
                <a:gd name="T19" fmla="*/ 2 h 86"/>
                <a:gd name="T20" fmla="*/ 64 w 138"/>
                <a:gd name="T21" fmla="*/ 3 h 86"/>
                <a:gd name="T22" fmla="*/ 65 w 138"/>
                <a:gd name="T23" fmla="*/ 9 h 86"/>
                <a:gd name="T24" fmla="*/ 64 w 138"/>
                <a:gd name="T25" fmla="*/ 23 h 86"/>
                <a:gd name="T26" fmla="*/ 53 w 138"/>
                <a:gd name="T27" fmla="*/ 0 h 86"/>
                <a:gd name="T28" fmla="*/ 26 w 138"/>
                <a:gd name="T29" fmla="*/ 19 h 86"/>
                <a:gd name="T30" fmla="*/ 16 w 138"/>
                <a:gd name="T31" fmla="*/ 55 h 86"/>
                <a:gd name="T32" fmla="*/ 17 w 138"/>
                <a:gd name="T33" fmla="*/ 69 h 86"/>
                <a:gd name="T34" fmla="*/ 24 w 138"/>
                <a:gd name="T35" fmla="*/ 73 h 86"/>
                <a:gd name="T36" fmla="*/ 0 w 138"/>
                <a:gd name="T37" fmla="*/ 73 h 86"/>
                <a:gd name="T38" fmla="*/ 0 w 138"/>
                <a:gd name="T39" fmla="*/ 86 h 86"/>
                <a:gd name="T40" fmla="*/ 138 w 138"/>
                <a:gd name="T41" fmla="*/ 86 h 86"/>
                <a:gd name="T42" fmla="*/ 138 w 138"/>
                <a:gd name="T43" fmla="*/ 73 h 86"/>
                <a:gd name="T44" fmla="*/ 114 w 138"/>
                <a:gd name="T45" fmla="*/ 73 h 86"/>
                <a:gd name="T46" fmla="*/ 100 w 138"/>
                <a:gd name="T47" fmla="*/ 73 h 86"/>
                <a:gd name="T48" fmla="*/ 100 w 138"/>
                <a:gd name="T49" fmla="*/ 73 h 86"/>
                <a:gd name="T50" fmla="*/ 38 w 138"/>
                <a:gd name="T51" fmla="*/ 73 h 86"/>
                <a:gd name="T52" fmla="*/ 38 w 138"/>
                <a:gd name="T53" fmla="*/ 30 h 86"/>
                <a:gd name="T54" fmla="*/ 38 w 138"/>
                <a:gd name="T55" fmla="*/ 30 h 86"/>
                <a:gd name="T56" fmla="*/ 39 w 138"/>
                <a:gd name="T57" fmla="*/ 29 h 86"/>
                <a:gd name="T58" fmla="*/ 99 w 138"/>
                <a:gd name="T59" fmla="*/ 29 h 86"/>
                <a:gd name="T60" fmla="*/ 99 w 138"/>
                <a:gd name="T61" fmla="*/ 30 h 86"/>
                <a:gd name="T62" fmla="*/ 100 w 138"/>
                <a:gd name="T63" fmla="*/ 30 h 86"/>
                <a:gd name="T64" fmla="*/ 100 w 138"/>
                <a:gd name="T65" fmla="*/ 7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8" h="86">
                  <a:moveTo>
                    <a:pt x="114" y="73"/>
                  </a:moveTo>
                  <a:cubicBezTo>
                    <a:pt x="117" y="72"/>
                    <a:pt x="119" y="71"/>
                    <a:pt x="120" y="69"/>
                  </a:cubicBezTo>
                  <a:cubicBezTo>
                    <a:pt x="123" y="65"/>
                    <a:pt x="123" y="59"/>
                    <a:pt x="122" y="55"/>
                  </a:cubicBezTo>
                  <a:cubicBezTo>
                    <a:pt x="111" y="18"/>
                    <a:pt x="111" y="18"/>
                    <a:pt x="111" y="18"/>
                  </a:cubicBezTo>
                  <a:cubicBezTo>
                    <a:pt x="109" y="7"/>
                    <a:pt x="95" y="2"/>
                    <a:pt x="85" y="0"/>
                  </a:cubicBezTo>
                  <a:cubicBezTo>
                    <a:pt x="74" y="23"/>
                    <a:pt x="74" y="23"/>
                    <a:pt x="74" y="23"/>
                  </a:cubicBezTo>
                  <a:cubicBezTo>
                    <a:pt x="73" y="9"/>
                    <a:pt x="73" y="9"/>
                    <a:pt x="73" y="9"/>
                  </a:cubicBezTo>
                  <a:cubicBezTo>
                    <a:pt x="73" y="9"/>
                    <a:pt x="74" y="4"/>
                    <a:pt x="74" y="3"/>
                  </a:cubicBezTo>
                  <a:cubicBezTo>
                    <a:pt x="74" y="2"/>
                    <a:pt x="73" y="2"/>
                    <a:pt x="73" y="2"/>
                  </a:cubicBezTo>
                  <a:cubicBezTo>
                    <a:pt x="70" y="2"/>
                    <a:pt x="68" y="2"/>
                    <a:pt x="65" y="2"/>
                  </a:cubicBezTo>
                  <a:cubicBezTo>
                    <a:pt x="64" y="2"/>
                    <a:pt x="64" y="2"/>
                    <a:pt x="64" y="3"/>
                  </a:cubicBezTo>
                  <a:cubicBezTo>
                    <a:pt x="64" y="4"/>
                    <a:pt x="65" y="9"/>
                    <a:pt x="65" y="9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43" y="2"/>
                    <a:pt x="28" y="7"/>
                    <a:pt x="26" y="19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5" y="59"/>
                    <a:pt x="15" y="65"/>
                    <a:pt x="17" y="69"/>
                  </a:cubicBezTo>
                  <a:cubicBezTo>
                    <a:pt x="19" y="71"/>
                    <a:pt x="21" y="72"/>
                    <a:pt x="24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38" y="86"/>
                    <a:pt x="138" y="86"/>
                    <a:pt x="138" y="86"/>
                  </a:cubicBezTo>
                  <a:cubicBezTo>
                    <a:pt x="138" y="73"/>
                    <a:pt x="138" y="73"/>
                    <a:pt x="138" y="73"/>
                  </a:cubicBezTo>
                  <a:lnTo>
                    <a:pt x="114" y="73"/>
                  </a:lnTo>
                  <a:close/>
                  <a:moveTo>
                    <a:pt x="100" y="73"/>
                  </a:moveTo>
                  <a:cubicBezTo>
                    <a:pt x="100" y="73"/>
                    <a:pt x="100" y="73"/>
                    <a:pt x="100" y="73"/>
                  </a:cubicBezTo>
                  <a:cubicBezTo>
                    <a:pt x="38" y="73"/>
                    <a:pt x="38" y="73"/>
                    <a:pt x="38" y="73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38" y="30"/>
                    <a:pt x="39" y="29"/>
                    <a:pt x="3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30"/>
                    <a:pt x="99" y="30"/>
                  </a:cubicBezTo>
                  <a:cubicBezTo>
                    <a:pt x="100" y="30"/>
                    <a:pt x="100" y="30"/>
                    <a:pt x="100" y="30"/>
                  </a:cubicBezTo>
                  <a:lnTo>
                    <a:pt x="100" y="7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4" name="Freeform 457"/>
            <p:cNvSpPr>
              <a:spLocks/>
            </p:cNvSpPr>
            <p:nvPr/>
          </p:nvSpPr>
          <p:spPr bwMode="auto">
            <a:xfrm>
              <a:off x="8845087" y="589131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5" name="Freeform 458"/>
            <p:cNvSpPr>
              <a:spLocks/>
            </p:cNvSpPr>
            <p:nvPr/>
          </p:nvSpPr>
          <p:spPr bwMode="auto">
            <a:xfrm>
              <a:off x="9015697" y="5891312"/>
              <a:ext cx="2797" cy="120266"/>
            </a:xfrm>
            <a:custGeom>
              <a:avLst/>
              <a:gdLst>
                <a:gd name="T0" fmla="*/ 0 w 1"/>
                <a:gd name="T1" fmla="*/ 0 h 43"/>
                <a:gd name="T2" fmla="*/ 1 w 1"/>
                <a:gd name="T3" fmla="*/ 0 h 43"/>
                <a:gd name="T4" fmla="*/ 1 w 1"/>
                <a:gd name="T5" fmla="*/ 43 h 43"/>
                <a:gd name="T6" fmla="*/ 1 w 1"/>
                <a:gd name="T7" fmla="*/ 43 h 43"/>
                <a:gd name="T8" fmla="*/ 1 w 1"/>
                <a:gd name="T9" fmla="*/ 0 h 43"/>
                <a:gd name="T10" fmla="*/ 0 w 1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43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6" name="Freeform 459"/>
            <p:cNvSpPr>
              <a:spLocks/>
            </p:cNvSpPr>
            <p:nvPr/>
          </p:nvSpPr>
          <p:spPr bwMode="auto">
            <a:xfrm>
              <a:off x="8845087" y="5888515"/>
              <a:ext cx="170610" cy="2797"/>
            </a:xfrm>
            <a:custGeom>
              <a:avLst/>
              <a:gdLst>
                <a:gd name="T0" fmla="*/ 61 w 61"/>
                <a:gd name="T1" fmla="*/ 0 h 1"/>
                <a:gd name="T2" fmla="*/ 61 w 61"/>
                <a:gd name="T3" fmla="*/ 1 h 1"/>
                <a:gd name="T4" fmla="*/ 61 w 61"/>
                <a:gd name="T5" fmla="*/ 0 h 1"/>
                <a:gd name="T6" fmla="*/ 1 w 61"/>
                <a:gd name="T7" fmla="*/ 0 h 1"/>
                <a:gd name="T8" fmla="*/ 0 w 61"/>
                <a:gd name="T9" fmla="*/ 1 h 1"/>
                <a:gd name="T10" fmla="*/ 1 w 61"/>
                <a:gd name="T11" fmla="*/ 0 h 1"/>
                <a:gd name="T12" fmla="*/ 61 w 61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1">
                  <a:moveTo>
                    <a:pt x="61" y="0"/>
                  </a:moveTo>
                  <a:cubicBezTo>
                    <a:pt x="61" y="0"/>
                    <a:pt x="61" y="1"/>
                    <a:pt x="61" y="1"/>
                  </a:cubicBezTo>
                  <a:cubicBezTo>
                    <a:pt x="61" y="1"/>
                    <a:pt x="61" y="0"/>
                    <a:pt x="6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lnTo>
                    <a:pt x="61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7" name="Rectangle 460"/>
            <p:cNvSpPr>
              <a:spLocks noChangeArrowheads="1"/>
            </p:cNvSpPr>
            <p:nvPr/>
          </p:nvSpPr>
          <p:spPr bwMode="auto">
            <a:xfrm>
              <a:off x="8861868" y="5997594"/>
              <a:ext cx="137048" cy="1399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8" name="Rectangle 461"/>
            <p:cNvSpPr>
              <a:spLocks noChangeArrowheads="1"/>
            </p:cNvSpPr>
            <p:nvPr/>
          </p:nvSpPr>
          <p:spPr bwMode="auto">
            <a:xfrm>
              <a:off x="8998916" y="5997594"/>
              <a:ext cx="1399" cy="559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9" name="Rectangle 462"/>
            <p:cNvSpPr>
              <a:spLocks noChangeArrowheads="1"/>
            </p:cNvSpPr>
            <p:nvPr/>
          </p:nvSpPr>
          <p:spPr bwMode="auto">
            <a:xfrm>
              <a:off x="8861868" y="5997594"/>
              <a:ext cx="137048" cy="559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0" name="Freeform 463"/>
            <p:cNvSpPr>
              <a:spLocks/>
            </p:cNvSpPr>
            <p:nvPr/>
          </p:nvSpPr>
          <p:spPr bwMode="auto">
            <a:xfrm>
              <a:off x="8621336" y="5789226"/>
              <a:ext cx="218157" cy="183197"/>
            </a:xfrm>
            <a:custGeom>
              <a:avLst/>
              <a:gdLst>
                <a:gd name="T0" fmla="*/ 56 w 78"/>
                <a:gd name="T1" fmla="*/ 18 h 65"/>
                <a:gd name="T2" fmla="*/ 55 w 78"/>
                <a:gd name="T3" fmla="*/ 7 h 65"/>
                <a:gd name="T4" fmla="*/ 56 w 78"/>
                <a:gd name="T5" fmla="*/ 2 h 65"/>
                <a:gd name="T6" fmla="*/ 55 w 78"/>
                <a:gd name="T7" fmla="*/ 2 h 65"/>
                <a:gd name="T8" fmla="*/ 49 w 78"/>
                <a:gd name="T9" fmla="*/ 2 h 65"/>
                <a:gd name="T10" fmla="*/ 48 w 78"/>
                <a:gd name="T11" fmla="*/ 2 h 65"/>
                <a:gd name="T12" fmla="*/ 49 w 78"/>
                <a:gd name="T13" fmla="*/ 7 h 65"/>
                <a:gd name="T14" fmla="*/ 48 w 78"/>
                <a:gd name="T15" fmla="*/ 18 h 65"/>
                <a:gd name="T16" fmla="*/ 40 w 78"/>
                <a:gd name="T17" fmla="*/ 0 h 65"/>
                <a:gd name="T18" fmla="*/ 20 w 78"/>
                <a:gd name="T19" fmla="*/ 15 h 65"/>
                <a:gd name="T20" fmla="*/ 13 w 78"/>
                <a:gd name="T21" fmla="*/ 41 h 65"/>
                <a:gd name="T22" fmla="*/ 14 w 78"/>
                <a:gd name="T23" fmla="*/ 52 h 65"/>
                <a:gd name="T24" fmla="*/ 18 w 78"/>
                <a:gd name="T25" fmla="*/ 55 h 65"/>
                <a:gd name="T26" fmla="*/ 0 w 78"/>
                <a:gd name="T27" fmla="*/ 55 h 65"/>
                <a:gd name="T28" fmla="*/ 0 w 78"/>
                <a:gd name="T29" fmla="*/ 65 h 65"/>
                <a:gd name="T30" fmla="*/ 51 w 78"/>
                <a:gd name="T31" fmla="*/ 65 h 65"/>
                <a:gd name="T32" fmla="*/ 52 w 78"/>
                <a:gd name="T33" fmla="*/ 59 h 65"/>
                <a:gd name="T34" fmla="*/ 54 w 78"/>
                <a:gd name="T35" fmla="*/ 55 h 65"/>
                <a:gd name="T36" fmla="*/ 29 w 78"/>
                <a:gd name="T37" fmla="*/ 55 h 65"/>
                <a:gd name="T38" fmla="*/ 29 w 78"/>
                <a:gd name="T39" fmla="*/ 23 h 65"/>
                <a:gd name="T40" fmla="*/ 30 w 78"/>
                <a:gd name="T41" fmla="*/ 22 h 65"/>
                <a:gd name="T42" fmla="*/ 63 w 78"/>
                <a:gd name="T43" fmla="*/ 22 h 65"/>
                <a:gd name="T44" fmla="*/ 78 w 78"/>
                <a:gd name="T45" fmla="*/ 5 h 65"/>
                <a:gd name="T46" fmla="*/ 64 w 78"/>
                <a:gd name="T47" fmla="*/ 0 h 65"/>
                <a:gd name="T48" fmla="*/ 56 w 78"/>
                <a:gd name="T49" fmla="*/ 1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8" h="65">
                  <a:moveTo>
                    <a:pt x="56" y="18"/>
                  </a:moveTo>
                  <a:cubicBezTo>
                    <a:pt x="55" y="7"/>
                    <a:pt x="55" y="7"/>
                    <a:pt x="55" y="7"/>
                  </a:cubicBezTo>
                  <a:cubicBezTo>
                    <a:pt x="55" y="7"/>
                    <a:pt x="56" y="3"/>
                    <a:pt x="56" y="2"/>
                  </a:cubicBezTo>
                  <a:cubicBezTo>
                    <a:pt x="56" y="2"/>
                    <a:pt x="56" y="2"/>
                    <a:pt x="55" y="2"/>
                  </a:cubicBezTo>
                  <a:cubicBezTo>
                    <a:pt x="53" y="2"/>
                    <a:pt x="51" y="2"/>
                    <a:pt x="49" y="2"/>
                  </a:cubicBezTo>
                  <a:cubicBezTo>
                    <a:pt x="49" y="2"/>
                    <a:pt x="48" y="2"/>
                    <a:pt x="48" y="2"/>
                  </a:cubicBezTo>
                  <a:cubicBezTo>
                    <a:pt x="49" y="3"/>
                    <a:pt x="49" y="7"/>
                    <a:pt x="49" y="7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2" y="2"/>
                    <a:pt x="22" y="5"/>
                    <a:pt x="20" y="15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2" y="44"/>
                    <a:pt x="12" y="49"/>
                    <a:pt x="14" y="52"/>
                  </a:cubicBezTo>
                  <a:cubicBezTo>
                    <a:pt x="15" y="53"/>
                    <a:pt x="16" y="54"/>
                    <a:pt x="18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51" y="65"/>
                    <a:pt x="51" y="65"/>
                    <a:pt x="51" y="65"/>
                  </a:cubicBezTo>
                  <a:cubicBezTo>
                    <a:pt x="52" y="63"/>
                    <a:pt x="52" y="61"/>
                    <a:pt x="52" y="59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2"/>
                    <a:pt x="29" y="22"/>
                    <a:pt x="30" y="22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65" y="14"/>
                    <a:pt x="71" y="9"/>
                    <a:pt x="78" y="5"/>
                  </a:cubicBezTo>
                  <a:cubicBezTo>
                    <a:pt x="74" y="3"/>
                    <a:pt x="68" y="1"/>
                    <a:pt x="64" y="0"/>
                  </a:cubicBezTo>
                  <a:lnTo>
                    <a:pt x="56" y="1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1" name="Freeform 464"/>
            <p:cNvSpPr>
              <a:spLocks/>
            </p:cNvSpPr>
            <p:nvPr/>
          </p:nvSpPr>
          <p:spPr bwMode="auto">
            <a:xfrm>
              <a:off x="8719227" y="5671757"/>
              <a:ext cx="95094" cy="109079"/>
            </a:xfrm>
            <a:custGeom>
              <a:avLst/>
              <a:gdLst>
                <a:gd name="T0" fmla="*/ 1 w 34"/>
                <a:gd name="T1" fmla="*/ 13 h 39"/>
                <a:gd name="T2" fmla="*/ 4 w 34"/>
                <a:gd name="T3" fmla="*/ 31 h 39"/>
                <a:gd name="T4" fmla="*/ 15 w 34"/>
                <a:gd name="T5" fmla="*/ 39 h 39"/>
                <a:gd name="T6" fmla="*/ 20 w 34"/>
                <a:gd name="T7" fmla="*/ 39 h 39"/>
                <a:gd name="T8" fmla="*/ 31 w 34"/>
                <a:gd name="T9" fmla="*/ 31 h 39"/>
                <a:gd name="T10" fmla="*/ 34 w 34"/>
                <a:gd name="T11" fmla="*/ 13 h 39"/>
                <a:gd name="T12" fmla="*/ 17 w 34"/>
                <a:gd name="T13" fmla="*/ 0 h 39"/>
                <a:gd name="T14" fmla="*/ 1 w 34"/>
                <a:gd name="T15" fmla="*/ 1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39">
                  <a:moveTo>
                    <a:pt x="1" y="13"/>
                  </a:moveTo>
                  <a:cubicBezTo>
                    <a:pt x="0" y="17"/>
                    <a:pt x="1" y="27"/>
                    <a:pt x="4" y="31"/>
                  </a:cubicBezTo>
                  <a:cubicBezTo>
                    <a:pt x="5" y="34"/>
                    <a:pt x="10" y="38"/>
                    <a:pt x="15" y="39"/>
                  </a:cubicBezTo>
                  <a:cubicBezTo>
                    <a:pt x="17" y="39"/>
                    <a:pt x="17" y="39"/>
                    <a:pt x="20" y="39"/>
                  </a:cubicBezTo>
                  <a:cubicBezTo>
                    <a:pt x="25" y="38"/>
                    <a:pt x="29" y="34"/>
                    <a:pt x="31" y="31"/>
                  </a:cubicBezTo>
                  <a:cubicBezTo>
                    <a:pt x="33" y="27"/>
                    <a:pt x="34" y="17"/>
                    <a:pt x="34" y="13"/>
                  </a:cubicBezTo>
                  <a:cubicBezTo>
                    <a:pt x="33" y="5"/>
                    <a:pt x="25" y="0"/>
                    <a:pt x="17" y="0"/>
                  </a:cubicBezTo>
                  <a:cubicBezTo>
                    <a:pt x="9" y="0"/>
                    <a:pt x="2" y="5"/>
                    <a:pt x="1" y="1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2" name="Freeform 465"/>
            <p:cNvSpPr>
              <a:spLocks/>
            </p:cNvSpPr>
            <p:nvPr/>
          </p:nvSpPr>
          <p:spPr bwMode="auto">
            <a:xfrm>
              <a:off x="8870259" y="5649382"/>
              <a:ext cx="123063" cy="146837"/>
            </a:xfrm>
            <a:custGeom>
              <a:avLst/>
              <a:gdLst>
                <a:gd name="T0" fmla="*/ 0 w 44"/>
                <a:gd name="T1" fmla="*/ 17 h 52"/>
                <a:gd name="T2" fmla="*/ 4 w 44"/>
                <a:gd name="T3" fmla="*/ 41 h 52"/>
                <a:gd name="T4" fmla="*/ 18 w 44"/>
                <a:gd name="T5" fmla="*/ 52 h 52"/>
                <a:gd name="T6" fmla="*/ 25 w 44"/>
                <a:gd name="T7" fmla="*/ 52 h 52"/>
                <a:gd name="T8" fmla="*/ 40 w 44"/>
                <a:gd name="T9" fmla="*/ 41 h 52"/>
                <a:gd name="T10" fmla="*/ 44 w 44"/>
                <a:gd name="T11" fmla="*/ 17 h 52"/>
                <a:gd name="T12" fmla="*/ 22 w 44"/>
                <a:gd name="T13" fmla="*/ 0 h 52"/>
                <a:gd name="T14" fmla="*/ 0 w 44"/>
                <a:gd name="T15" fmla="*/ 1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52">
                  <a:moveTo>
                    <a:pt x="0" y="17"/>
                  </a:moveTo>
                  <a:cubicBezTo>
                    <a:pt x="0" y="23"/>
                    <a:pt x="1" y="36"/>
                    <a:pt x="4" y="41"/>
                  </a:cubicBezTo>
                  <a:cubicBezTo>
                    <a:pt x="6" y="46"/>
                    <a:pt x="12" y="50"/>
                    <a:pt x="18" y="52"/>
                  </a:cubicBezTo>
                  <a:cubicBezTo>
                    <a:pt x="22" y="52"/>
                    <a:pt x="22" y="52"/>
                    <a:pt x="25" y="52"/>
                  </a:cubicBezTo>
                  <a:cubicBezTo>
                    <a:pt x="32" y="50"/>
                    <a:pt x="38" y="46"/>
                    <a:pt x="40" y="41"/>
                  </a:cubicBezTo>
                  <a:cubicBezTo>
                    <a:pt x="43" y="36"/>
                    <a:pt x="44" y="23"/>
                    <a:pt x="44" y="17"/>
                  </a:cubicBezTo>
                  <a:cubicBezTo>
                    <a:pt x="43" y="6"/>
                    <a:pt x="33" y="0"/>
                    <a:pt x="22" y="0"/>
                  </a:cubicBezTo>
                  <a:cubicBezTo>
                    <a:pt x="11" y="0"/>
                    <a:pt x="1" y="6"/>
                    <a:pt x="0" y="1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66" name="그룹 65"/>
          <p:cNvGrpSpPr/>
          <p:nvPr/>
        </p:nvGrpSpPr>
        <p:grpSpPr>
          <a:xfrm>
            <a:off x="768270" y="3945143"/>
            <a:ext cx="748782" cy="592785"/>
            <a:chOff x="8621336" y="5649382"/>
            <a:chExt cx="503440" cy="398556"/>
          </a:xfrm>
          <a:solidFill>
            <a:srgbClr val="5966AC"/>
          </a:solidFill>
        </p:grpSpPr>
        <p:sp>
          <p:nvSpPr>
            <p:cNvPr id="67" name="Freeform 451"/>
            <p:cNvSpPr>
              <a:spLocks/>
            </p:cNvSpPr>
            <p:nvPr/>
          </p:nvSpPr>
          <p:spPr bwMode="auto">
            <a:xfrm>
              <a:off x="8719227" y="5671757"/>
              <a:ext cx="95094" cy="109079"/>
            </a:xfrm>
            <a:custGeom>
              <a:avLst/>
              <a:gdLst>
                <a:gd name="T0" fmla="*/ 31 w 34"/>
                <a:gd name="T1" fmla="*/ 31 h 39"/>
                <a:gd name="T2" fmla="*/ 34 w 34"/>
                <a:gd name="T3" fmla="*/ 13 h 39"/>
                <a:gd name="T4" fmla="*/ 17 w 34"/>
                <a:gd name="T5" fmla="*/ 0 h 39"/>
                <a:gd name="T6" fmla="*/ 1 w 34"/>
                <a:gd name="T7" fmla="*/ 13 h 39"/>
                <a:gd name="T8" fmla="*/ 4 w 34"/>
                <a:gd name="T9" fmla="*/ 31 h 39"/>
                <a:gd name="T10" fmla="*/ 15 w 34"/>
                <a:gd name="T11" fmla="*/ 39 h 39"/>
                <a:gd name="T12" fmla="*/ 20 w 34"/>
                <a:gd name="T13" fmla="*/ 39 h 39"/>
                <a:gd name="T14" fmla="*/ 31 w 34"/>
                <a:gd name="T15" fmla="*/ 3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39">
                  <a:moveTo>
                    <a:pt x="31" y="31"/>
                  </a:moveTo>
                  <a:cubicBezTo>
                    <a:pt x="33" y="27"/>
                    <a:pt x="34" y="17"/>
                    <a:pt x="34" y="13"/>
                  </a:cubicBezTo>
                  <a:cubicBezTo>
                    <a:pt x="33" y="5"/>
                    <a:pt x="25" y="0"/>
                    <a:pt x="17" y="0"/>
                  </a:cubicBezTo>
                  <a:cubicBezTo>
                    <a:pt x="9" y="0"/>
                    <a:pt x="2" y="5"/>
                    <a:pt x="1" y="13"/>
                  </a:cubicBezTo>
                  <a:cubicBezTo>
                    <a:pt x="0" y="17"/>
                    <a:pt x="1" y="27"/>
                    <a:pt x="4" y="31"/>
                  </a:cubicBezTo>
                  <a:cubicBezTo>
                    <a:pt x="5" y="34"/>
                    <a:pt x="10" y="38"/>
                    <a:pt x="15" y="39"/>
                  </a:cubicBezTo>
                  <a:cubicBezTo>
                    <a:pt x="17" y="39"/>
                    <a:pt x="17" y="39"/>
                    <a:pt x="20" y="39"/>
                  </a:cubicBezTo>
                  <a:cubicBezTo>
                    <a:pt x="25" y="38"/>
                    <a:pt x="29" y="34"/>
                    <a:pt x="31" y="3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8" name="Freeform 452"/>
            <p:cNvSpPr>
              <a:spLocks/>
            </p:cNvSpPr>
            <p:nvPr/>
          </p:nvSpPr>
          <p:spPr bwMode="auto">
            <a:xfrm>
              <a:off x="8621336" y="5789226"/>
              <a:ext cx="218157" cy="183197"/>
            </a:xfrm>
            <a:custGeom>
              <a:avLst/>
              <a:gdLst>
                <a:gd name="T0" fmla="*/ 78 w 78"/>
                <a:gd name="T1" fmla="*/ 5 h 65"/>
                <a:gd name="T2" fmla="*/ 64 w 78"/>
                <a:gd name="T3" fmla="*/ 0 h 65"/>
                <a:gd name="T4" fmla="*/ 56 w 78"/>
                <a:gd name="T5" fmla="*/ 18 h 65"/>
                <a:gd name="T6" fmla="*/ 55 w 78"/>
                <a:gd name="T7" fmla="*/ 7 h 65"/>
                <a:gd name="T8" fmla="*/ 56 w 78"/>
                <a:gd name="T9" fmla="*/ 2 h 65"/>
                <a:gd name="T10" fmla="*/ 55 w 78"/>
                <a:gd name="T11" fmla="*/ 2 h 65"/>
                <a:gd name="T12" fmla="*/ 49 w 78"/>
                <a:gd name="T13" fmla="*/ 2 h 65"/>
                <a:gd name="T14" fmla="*/ 48 w 78"/>
                <a:gd name="T15" fmla="*/ 2 h 65"/>
                <a:gd name="T16" fmla="*/ 49 w 78"/>
                <a:gd name="T17" fmla="*/ 7 h 65"/>
                <a:gd name="T18" fmla="*/ 48 w 78"/>
                <a:gd name="T19" fmla="*/ 18 h 65"/>
                <a:gd name="T20" fmla="*/ 40 w 78"/>
                <a:gd name="T21" fmla="*/ 0 h 65"/>
                <a:gd name="T22" fmla="*/ 20 w 78"/>
                <a:gd name="T23" fmla="*/ 15 h 65"/>
                <a:gd name="T24" fmla="*/ 13 w 78"/>
                <a:gd name="T25" fmla="*/ 41 h 65"/>
                <a:gd name="T26" fmla="*/ 14 w 78"/>
                <a:gd name="T27" fmla="*/ 52 h 65"/>
                <a:gd name="T28" fmla="*/ 18 w 78"/>
                <a:gd name="T29" fmla="*/ 55 h 65"/>
                <a:gd name="T30" fmla="*/ 0 w 78"/>
                <a:gd name="T31" fmla="*/ 55 h 65"/>
                <a:gd name="T32" fmla="*/ 0 w 78"/>
                <a:gd name="T33" fmla="*/ 65 h 65"/>
                <a:gd name="T34" fmla="*/ 51 w 78"/>
                <a:gd name="T35" fmla="*/ 65 h 65"/>
                <a:gd name="T36" fmla="*/ 52 w 78"/>
                <a:gd name="T37" fmla="*/ 59 h 65"/>
                <a:gd name="T38" fmla="*/ 54 w 78"/>
                <a:gd name="T39" fmla="*/ 55 h 65"/>
                <a:gd name="T40" fmla="*/ 29 w 78"/>
                <a:gd name="T41" fmla="*/ 55 h 65"/>
                <a:gd name="T42" fmla="*/ 29 w 78"/>
                <a:gd name="T43" fmla="*/ 23 h 65"/>
                <a:gd name="T44" fmla="*/ 30 w 78"/>
                <a:gd name="T45" fmla="*/ 22 h 65"/>
                <a:gd name="T46" fmla="*/ 63 w 78"/>
                <a:gd name="T47" fmla="*/ 22 h 65"/>
                <a:gd name="T48" fmla="*/ 78 w 78"/>
                <a:gd name="T49" fmla="*/ 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8" h="65">
                  <a:moveTo>
                    <a:pt x="78" y="5"/>
                  </a:moveTo>
                  <a:cubicBezTo>
                    <a:pt x="74" y="3"/>
                    <a:pt x="68" y="1"/>
                    <a:pt x="64" y="0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55" y="7"/>
                    <a:pt x="55" y="7"/>
                    <a:pt x="55" y="7"/>
                  </a:cubicBezTo>
                  <a:cubicBezTo>
                    <a:pt x="55" y="7"/>
                    <a:pt x="56" y="3"/>
                    <a:pt x="56" y="2"/>
                  </a:cubicBezTo>
                  <a:cubicBezTo>
                    <a:pt x="56" y="2"/>
                    <a:pt x="56" y="2"/>
                    <a:pt x="55" y="2"/>
                  </a:cubicBezTo>
                  <a:cubicBezTo>
                    <a:pt x="53" y="2"/>
                    <a:pt x="51" y="2"/>
                    <a:pt x="49" y="2"/>
                  </a:cubicBezTo>
                  <a:cubicBezTo>
                    <a:pt x="49" y="2"/>
                    <a:pt x="48" y="2"/>
                    <a:pt x="48" y="2"/>
                  </a:cubicBezTo>
                  <a:cubicBezTo>
                    <a:pt x="49" y="3"/>
                    <a:pt x="49" y="7"/>
                    <a:pt x="49" y="7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2" y="2"/>
                    <a:pt x="22" y="5"/>
                    <a:pt x="20" y="15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2" y="44"/>
                    <a:pt x="12" y="49"/>
                    <a:pt x="14" y="52"/>
                  </a:cubicBezTo>
                  <a:cubicBezTo>
                    <a:pt x="15" y="53"/>
                    <a:pt x="16" y="54"/>
                    <a:pt x="18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51" y="65"/>
                    <a:pt x="51" y="65"/>
                    <a:pt x="51" y="65"/>
                  </a:cubicBezTo>
                  <a:cubicBezTo>
                    <a:pt x="52" y="63"/>
                    <a:pt x="52" y="61"/>
                    <a:pt x="52" y="59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2"/>
                    <a:pt x="29" y="22"/>
                    <a:pt x="30" y="22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65" y="14"/>
                    <a:pt x="71" y="9"/>
                    <a:pt x="78" y="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9" name="Freeform 453"/>
            <p:cNvSpPr>
              <a:spLocks/>
            </p:cNvSpPr>
            <p:nvPr/>
          </p:nvSpPr>
          <p:spPr bwMode="auto">
            <a:xfrm>
              <a:off x="8716430" y="5933266"/>
              <a:ext cx="58735" cy="5594"/>
            </a:xfrm>
            <a:custGeom>
              <a:avLst/>
              <a:gdLst>
                <a:gd name="T0" fmla="*/ 0 w 42"/>
                <a:gd name="T1" fmla="*/ 0 h 4"/>
                <a:gd name="T2" fmla="*/ 0 w 42"/>
                <a:gd name="T3" fmla="*/ 4 h 4"/>
                <a:gd name="T4" fmla="*/ 40 w 42"/>
                <a:gd name="T5" fmla="*/ 4 h 4"/>
                <a:gd name="T6" fmla="*/ 42 w 42"/>
                <a:gd name="T7" fmla="*/ 0 h 4"/>
                <a:gd name="T8" fmla="*/ 0 w 4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">
                  <a:moveTo>
                    <a:pt x="0" y="0"/>
                  </a:moveTo>
                  <a:lnTo>
                    <a:pt x="0" y="4"/>
                  </a:lnTo>
                  <a:lnTo>
                    <a:pt x="40" y="4"/>
                  </a:lnTo>
                  <a:lnTo>
                    <a:pt x="4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0" name="Freeform 454"/>
            <p:cNvSpPr>
              <a:spLocks/>
            </p:cNvSpPr>
            <p:nvPr/>
          </p:nvSpPr>
          <p:spPr bwMode="auto">
            <a:xfrm>
              <a:off x="8870259" y="5649382"/>
              <a:ext cx="123063" cy="146837"/>
            </a:xfrm>
            <a:custGeom>
              <a:avLst/>
              <a:gdLst>
                <a:gd name="T0" fmla="*/ 40 w 44"/>
                <a:gd name="T1" fmla="*/ 41 h 52"/>
                <a:gd name="T2" fmla="*/ 44 w 44"/>
                <a:gd name="T3" fmla="*/ 17 h 52"/>
                <a:gd name="T4" fmla="*/ 22 w 44"/>
                <a:gd name="T5" fmla="*/ 0 h 52"/>
                <a:gd name="T6" fmla="*/ 0 w 44"/>
                <a:gd name="T7" fmla="*/ 17 h 52"/>
                <a:gd name="T8" fmla="*/ 4 w 44"/>
                <a:gd name="T9" fmla="*/ 41 h 52"/>
                <a:gd name="T10" fmla="*/ 18 w 44"/>
                <a:gd name="T11" fmla="*/ 52 h 52"/>
                <a:gd name="T12" fmla="*/ 25 w 44"/>
                <a:gd name="T13" fmla="*/ 52 h 52"/>
                <a:gd name="T14" fmla="*/ 40 w 44"/>
                <a:gd name="T15" fmla="*/ 4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52">
                  <a:moveTo>
                    <a:pt x="40" y="41"/>
                  </a:moveTo>
                  <a:cubicBezTo>
                    <a:pt x="43" y="36"/>
                    <a:pt x="44" y="23"/>
                    <a:pt x="44" y="17"/>
                  </a:cubicBezTo>
                  <a:cubicBezTo>
                    <a:pt x="43" y="6"/>
                    <a:pt x="33" y="0"/>
                    <a:pt x="22" y="0"/>
                  </a:cubicBezTo>
                  <a:cubicBezTo>
                    <a:pt x="11" y="0"/>
                    <a:pt x="1" y="6"/>
                    <a:pt x="0" y="17"/>
                  </a:cubicBezTo>
                  <a:cubicBezTo>
                    <a:pt x="0" y="23"/>
                    <a:pt x="1" y="36"/>
                    <a:pt x="4" y="41"/>
                  </a:cubicBezTo>
                  <a:cubicBezTo>
                    <a:pt x="6" y="46"/>
                    <a:pt x="12" y="50"/>
                    <a:pt x="18" y="52"/>
                  </a:cubicBezTo>
                  <a:cubicBezTo>
                    <a:pt x="22" y="52"/>
                    <a:pt x="22" y="52"/>
                    <a:pt x="25" y="52"/>
                  </a:cubicBezTo>
                  <a:cubicBezTo>
                    <a:pt x="32" y="50"/>
                    <a:pt x="38" y="46"/>
                    <a:pt x="40" y="4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1" name="Freeform 455"/>
            <p:cNvSpPr>
              <a:spLocks/>
            </p:cNvSpPr>
            <p:nvPr/>
          </p:nvSpPr>
          <p:spPr bwMode="auto">
            <a:xfrm>
              <a:off x="8716430" y="5933266"/>
              <a:ext cx="58735" cy="5594"/>
            </a:xfrm>
            <a:custGeom>
              <a:avLst/>
              <a:gdLst>
                <a:gd name="T0" fmla="*/ 0 w 42"/>
                <a:gd name="T1" fmla="*/ 0 h 4"/>
                <a:gd name="T2" fmla="*/ 0 w 42"/>
                <a:gd name="T3" fmla="*/ 4 h 4"/>
                <a:gd name="T4" fmla="*/ 40 w 42"/>
                <a:gd name="T5" fmla="*/ 4 h 4"/>
                <a:gd name="T6" fmla="*/ 42 w 42"/>
                <a:gd name="T7" fmla="*/ 0 h 4"/>
                <a:gd name="T8" fmla="*/ 0 w 4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">
                  <a:moveTo>
                    <a:pt x="0" y="0"/>
                  </a:moveTo>
                  <a:lnTo>
                    <a:pt x="0" y="4"/>
                  </a:lnTo>
                  <a:lnTo>
                    <a:pt x="40" y="4"/>
                  </a:lnTo>
                  <a:lnTo>
                    <a:pt x="4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2" name="Freeform 456"/>
            <p:cNvSpPr>
              <a:spLocks noEditPoints="1"/>
            </p:cNvSpPr>
            <p:nvPr/>
          </p:nvSpPr>
          <p:spPr bwMode="auto">
            <a:xfrm>
              <a:off x="8738805" y="5807406"/>
              <a:ext cx="385971" cy="240532"/>
            </a:xfrm>
            <a:custGeom>
              <a:avLst/>
              <a:gdLst>
                <a:gd name="T0" fmla="*/ 114 w 138"/>
                <a:gd name="T1" fmla="*/ 73 h 86"/>
                <a:gd name="T2" fmla="*/ 120 w 138"/>
                <a:gd name="T3" fmla="*/ 69 h 86"/>
                <a:gd name="T4" fmla="*/ 122 w 138"/>
                <a:gd name="T5" fmla="*/ 55 h 86"/>
                <a:gd name="T6" fmla="*/ 111 w 138"/>
                <a:gd name="T7" fmla="*/ 18 h 86"/>
                <a:gd name="T8" fmla="*/ 85 w 138"/>
                <a:gd name="T9" fmla="*/ 0 h 86"/>
                <a:gd name="T10" fmla="*/ 74 w 138"/>
                <a:gd name="T11" fmla="*/ 23 h 86"/>
                <a:gd name="T12" fmla="*/ 73 w 138"/>
                <a:gd name="T13" fmla="*/ 9 h 86"/>
                <a:gd name="T14" fmla="*/ 74 w 138"/>
                <a:gd name="T15" fmla="*/ 3 h 86"/>
                <a:gd name="T16" fmla="*/ 73 w 138"/>
                <a:gd name="T17" fmla="*/ 2 h 86"/>
                <a:gd name="T18" fmla="*/ 65 w 138"/>
                <a:gd name="T19" fmla="*/ 2 h 86"/>
                <a:gd name="T20" fmla="*/ 64 w 138"/>
                <a:gd name="T21" fmla="*/ 3 h 86"/>
                <a:gd name="T22" fmla="*/ 65 w 138"/>
                <a:gd name="T23" fmla="*/ 9 h 86"/>
                <a:gd name="T24" fmla="*/ 64 w 138"/>
                <a:gd name="T25" fmla="*/ 23 h 86"/>
                <a:gd name="T26" fmla="*/ 53 w 138"/>
                <a:gd name="T27" fmla="*/ 0 h 86"/>
                <a:gd name="T28" fmla="*/ 26 w 138"/>
                <a:gd name="T29" fmla="*/ 19 h 86"/>
                <a:gd name="T30" fmla="*/ 16 w 138"/>
                <a:gd name="T31" fmla="*/ 55 h 86"/>
                <a:gd name="T32" fmla="*/ 17 w 138"/>
                <a:gd name="T33" fmla="*/ 69 h 86"/>
                <a:gd name="T34" fmla="*/ 24 w 138"/>
                <a:gd name="T35" fmla="*/ 73 h 86"/>
                <a:gd name="T36" fmla="*/ 0 w 138"/>
                <a:gd name="T37" fmla="*/ 73 h 86"/>
                <a:gd name="T38" fmla="*/ 0 w 138"/>
                <a:gd name="T39" fmla="*/ 86 h 86"/>
                <a:gd name="T40" fmla="*/ 138 w 138"/>
                <a:gd name="T41" fmla="*/ 86 h 86"/>
                <a:gd name="T42" fmla="*/ 138 w 138"/>
                <a:gd name="T43" fmla="*/ 73 h 86"/>
                <a:gd name="T44" fmla="*/ 114 w 138"/>
                <a:gd name="T45" fmla="*/ 73 h 86"/>
                <a:gd name="T46" fmla="*/ 100 w 138"/>
                <a:gd name="T47" fmla="*/ 73 h 86"/>
                <a:gd name="T48" fmla="*/ 100 w 138"/>
                <a:gd name="T49" fmla="*/ 73 h 86"/>
                <a:gd name="T50" fmla="*/ 38 w 138"/>
                <a:gd name="T51" fmla="*/ 73 h 86"/>
                <a:gd name="T52" fmla="*/ 38 w 138"/>
                <a:gd name="T53" fmla="*/ 30 h 86"/>
                <a:gd name="T54" fmla="*/ 38 w 138"/>
                <a:gd name="T55" fmla="*/ 30 h 86"/>
                <a:gd name="T56" fmla="*/ 39 w 138"/>
                <a:gd name="T57" fmla="*/ 29 h 86"/>
                <a:gd name="T58" fmla="*/ 99 w 138"/>
                <a:gd name="T59" fmla="*/ 29 h 86"/>
                <a:gd name="T60" fmla="*/ 99 w 138"/>
                <a:gd name="T61" fmla="*/ 30 h 86"/>
                <a:gd name="T62" fmla="*/ 100 w 138"/>
                <a:gd name="T63" fmla="*/ 30 h 86"/>
                <a:gd name="T64" fmla="*/ 100 w 138"/>
                <a:gd name="T65" fmla="*/ 7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8" h="86">
                  <a:moveTo>
                    <a:pt x="114" y="73"/>
                  </a:moveTo>
                  <a:cubicBezTo>
                    <a:pt x="117" y="72"/>
                    <a:pt x="119" y="71"/>
                    <a:pt x="120" y="69"/>
                  </a:cubicBezTo>
                  <a:cubicBezTo>
                    <a:pt x="123" y="65"/>
                    <a:pt x="123" y="59"/>
                    <a:pt x="122" y="55"/>
                  </a:cubicBezTo>
                  <a:cubicBezTo>
                    <a:pt x="111" y="18"/>
                    <a:pt x="111" y="18"/>
                    <a:pt x="111" y="18"/>
                  </a:cubicBezTo>
                  <a:cubicBezTo>
                    <a:pt x="109" y="7"/>
                    <a:pt x="95" y="2"/>
                    <a:pt x="85" y="0"/>
                  </a:cubicBezTo>
                  <a:cubicBezTo>
                    <a:pt x="74" y="23"/>
                    <a:pt x="74" y="23"/>
                    <a:pt x="74" y="23"/>
                  </a:cubicBezTo>
                  <a:cubicBezTo>
                    <a:pt x="73" y="9"/>
                    <a:pt x="73" y="9"/>
                    <a:pt x="73" y="9"/>
                  </a:cubicBezTo>
                  <a:cubicBezTo>
                    <a:pt x="73" y="9"/>
                    <a:pt x="74" y="4"/>
                    <a:pt x="74" y="3"/>
                  </a:cubicBezTo>
                  <a:cubicBezTo>
                    <a:pt x="74" y="2"/>
                    <a:pt x="73" y="2"/>
                    <a:pt x="73" y="2"/>
                  </a:cubicBezTo>
                  <a:cubicBezTo>
                    <a:pt x="70" y="2"/>
                    <a:pt x="68" y="2"/>
                    <a:pt x="65" y="2"/>
                  </a:cubicBezTo>
                  <a:cubicBezTo>
                    <a:pt x="64" y="2"/>
                    <a:pt x="64" y="2"/>
                    <a:pt x="64" y="3"/>
                  </a:cubicBezTo>
                  <a:cubicBezTo>
                    <a:pt x="64" y="4"/>
                    <a:pt x="65" y="9"/>
                    <a:pt x="65" y="9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43" y="2"/>
                    <a:pt x="28" y="7"/>
                    <a:pt x="26" y="19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5" y="59"/>
                    <a:pt x="15" y="65"/>
                    <a:pt x="17" y="69"/>
                  </a:cubicBezTo>
                  <a:cubicBezTo>
                    <a:pt x="19" y="71"/>
                    <a:pt x="21" y="72"/>
                    <a:pt x="24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38" y="86"/>
                    <a:pt x="138" y="86"/>
                    <a:pt x="138" y="86"/>
                  </a:cubicBezTo>
                  <a:cubicBezTo>
                    <a:pt x="138" y="73"/>
                    <a:pt x="138" y="73"/>
                    <a:pt x="138" y="73"/>
                  </a:cubicBezTo>
                  <a:lnTo>
                    <a:pt x="114" y="73"/>
                  </a:lnTo>
                  <a:close/>
                  <a:moveTo>
                    <a:pt x="100" y="73"/>
                  </a:moveTo>
                  <a:cubicBezTo>
                    <a:pt x="100" y="73"/>
                    <a:pt x="100" y="73"/>
                    <a:pt x="100" y="73"/>
                  </a:cubicBezTo>
                  <a:cubicBezTo>
                    <a:pt x="38" y="73"/>
                    <a:pt x="38" y="73"/>
                    <a:pt x="38" y="73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38" y="30"/>
                    <a:pt x="39" y="29"/>
                    <a:pt x="3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30"/>
                    <a:pt x="99" y="30"/>
                  </a:cubicBezTo>
                  <a:cubicBezTo>
                    <a:pt x="100" y="30"/>
                    <a:pt x="100" y="30"/>
                    <a:pt x="100" y="30"/>
                  </a:cubicBezTo>
                  <a:lnTo>
                    <a:pt x="100" y="7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3" name="Freeform 457"/>
            <p:cNvSpPr>
              <a:spLocks/>
            </p:cNvSpPr>
            <p:nvPr/>
          </p:nvSpPr>
          <p:spPr bwMode="auto">
            <a:xfrm>
              <a:off x="8845087" y="589131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4" name="Freeform 458"/>
            <p:cNvSpPr>
              <a:spLocks/>
            </p:cNvSpPr>
            <p:nvPr/>
          </p:nvSpPr>
          <p:spPr bwMode="auto">
            <a:xfrm>
              <a:off x="9015697" y="5891312"/>
              <a:ext cx="2797" cy="120266"/>
            </a:xfrm>
            <a:custGeom>
              <a:avLst/>
              <a:gdLst>
                <a:gd name="T0" fmla="*/ 0 w 1"/>
                <a:gd name="T1" fmla="*/ 0 h 43"/>
                <a:gd name="T2" fmla="*/ 1 w 1"/>
                <a:gd name="T3" fmla="*/ 0 h 43"/>
                <a:gd name="T4" fmla="*/ 1 w 1"/>
                <a:gd name="T5" fmla="*/ 43 h 43"/>
                <a:gd name="T6" fmla="*/ 1 w 1"/>
                <a:gd name="T7" fmla="*/ 43 h 43"/>
                <a:gd name="T8" fmla="*/ 1 w 1"/>
                <a:gd name="T9" fmla="*/ 0 h 43"/>
                <a:gd name="T10" fmla="*/ 0 w 1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43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5" name="Freeform 459"/>
            <p:cNvSpPr>
              <a:spLocks/>
            </p:cNvSpPr>
            <p:nvPr/>
          </p:nvSpPr>
          <p:spPr bwMode="auto">
            <a:xfrm>
              <a:off x="8845087" y="5888515"/>
              <a:ext cx="170610" cy="2797"/>
            </a:xfrm>
            <a:custGeom>
              <a:avLst/>
              <a:gdLst>
                <a:gd name="T0" fmla="*/ 61 w 61"/>
                <a:gd name="T1" fmla="*/ 0 h 1"/>
                <a:gd name="T2" fmla="*/ 61 w 61"/>
                <a:gd name="T3" fmla="*/ 1 h 1"/>
                <a:gd name="T4" fmla="*/ 61 w 61"/>
                <a:gd name="T5" fmla="*/ 0 h 1"/>
                <a:gd name="T6" fmla="*/ 1 w 61"/>
                <a:gd name="T7" fmla="*/ 0 h 1"/>
                <a:gd name="T8" fmla="*/ 0 w 61"/>
                <a:gd name="T9" fmla="*/ 1 h 1"/>
                <a:gd name="T10" fmla="*/ 1 w 61"/>
                <a:gd name="T11" fmla="*/ 0 h 1"/>
                <a:gd name="T12" fmla="*/ 61 w 61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1">
                  <a:moveTo>
                    <a:pt x="61" y="0"/>
                  </a:moveTo>
                  <a:cubicBezTo>
                    <a:pt x="61" y="0"/>
                    <a:pt x="61" y="1"/>
                    <a:pt x="61" y="1"/>
                  </a:cubicBezTo>
                  <a:cubicBezTo>
                    <a:pt x="61" y="1"/>
                    <a:pt x="61" y="0"/>
                    <a:pt x="6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lnTo>
                    <a:pt x="61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6" name="Rectangle 460"/>
            <p:cNvSpPr>
              <a:spLocks noChangeArrowheads="1"/>
            </p:cNvSpPr>
            <p:nvPr/>
          </p:nvSpPr>
          <p:spPr bwMode="auto">
            <a:xfrm>
              <a:off x="8861868" y="5997594"/>
              <a:ext cx="137048" cy="1399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7" name="Rectangle 461"/>
            <p:cNvSpPr>
              <a:spLocks noChangeArrowheads="1"/>
            </p:cNvSpPr>
            <p:nvPr/>
          </p:nvSpPr>
          <p:spPr bwMode="auto">
            <a:xfrm>
              <a:off x="8998916" y="5997594"/>
              <a:ext cx="1399" cy="559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8" name="Rectangle 462"/>
            <p:cNvSpPr>
              <a:spLocks noChangeArrowheads="1"/>
            </p:cNvSpPr>
            <p:nvPr/>
          </p:nvSpPr>
          <p:spPr bwMode="auto">
            <a:xfrm>
              <a:off x="8861868" y="5997594"/>
              <a:ext cx="137048" cy="559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9" name="Freeform 463"/>
            <p:cNvSpPr>
              <a:spLocks/>
            </p:cNvSpPr>
            <p:nvPr/>
          </p:nvSpPr>
          <p:spPr bwMode="auto">
            <a:xfrm>
              <a:off x="8621336" y="5789226"/>
              <a:ext cx="218157" cy="183197"/>
            </a:xfrm>
            <a:custGeom>
              <a:avLst/>
              <a:gdLst>
                <a:gd name="T0" fmla="*/ 56 w 78"/>
                <a:gd name="T1" fmla="*/ 18 h 65"/>
                <a:gd name="T2" fmla="*/ 55 w 78"/>
                <a:gd name="T3" fmla="*/ 7 h 65"/>
                <a:gd name="T4" fmla="*/ 56 w 78"/>
                <a:gd name="T5" fmla="*/ 2 h 65"/>
                <a:gd name="T6" fmla="*/ 55 w 78"/>
                <a:gd name="T7" fmla="*/ 2 h 65"/>
                <a:gd name="T8" fmla="*/ 49 w 78"/>
                <a:gd name="T9" fmla="*/ 2 h 65"/>
                <a:gd name="T10" fmla="*/ 48 w 78"/>
                <a:gd name="T11" fmla="*/ 2 h 65"/>
                <a:gd name="T12" fmla="*/ 49 w 78"/>
                <a:gd name="T13" fmla="*/ 7 h 65"/>
                <a:gd name="T14" fmla="*/ 48 w 78"/>
                <a:gd name="T15" fmla="*/ 18 h 65"/>
                <a:gd name="T16" fmla="*/ 40 w 78"/>
                <a:gd name="T17" fmla="*/ 0 h 65"/>
                <a:gd name="T18" fmla="*/ 20 w 78"/>
                <a:gd name="T19" fmla="*/ 15 h 65"/>
                <a:gd name="T20" fmla="*/ 13 w 78"/>
                <a:gd name="T21" fmla="*/ 41 h 65"/>
                <a:gd name="T22" fmla="*/ 14 w 78"/>
                <a:gd name="T23" fmla="*/ 52 h 65"/>
                <a:gd name="T24" fmla="*/ 18 w 78"/>
                <a:gd name="T25" fmla="*/ 55 h 65"/>
                <a:gd name="T26" fmla="*/ 0 w 78"/>
                <a:gd name="T27" fmla="*/ 55 h 65"/>
                <a:gd name="T28" fmla="*/ 0 w 78"/>
                <a:gd name="T29" fmla="*/ 65 h 65"/>
                <a:gd name="T30" fmla="*/ 51 w 78"/>
                <a:gd name="T31" fmla="*/ 65 h 65"/>
                <a:gd name="T32" fmla="*/ 52 w 78"/>
                <a:gd name="T33" fmla="*/ 59 h 65"/>
                <a:gd name="T34" fmla="*/ 54 w 78"/>
                <a:gd name="T35" fmla="*/ 55 h 65"/>
                <a:gd name="T36" fmla="*/ 29 w 78"/>
                <a:gd name="T37" fmla="*/ 55 h 65"/>
                <a:gd name="T38" fmla="*/ 29 w 78"/>
                <a:gd name="T39" fmla="*/ 23 h 65"/>
                <a:gd name="T40" fmla="*/ 30 w 78"/>
                <a:gd name="T41" fmla="*/ 22 h 65"/>
                <a:gd name="T42" fmla="*/ 63 w 78"/>
                <a:gd name="T43" fmla="*/ 22 h 65"/>
                <a:gd name="T44" fmla="*/ 78 w 78"/>
                <a:gd name="T45" fmla="*/ 5 h 65"/>
                <a:gd name="T46" fmla="*/ 64 w 78"/>
                <a:gd name="T47" fmla="*/ 0 h 65"/>
                <a:gd name="T48" fmla="*/ 56 w 78"/>
                <a:gd name="T49" fmla="*/ 1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8" h="65">
                  <a:moveTo>
                    <a:pt x="56" y="18"/>
                  </a:moveTo>
                  <a:cubicBezTo>
                    <a:pt x="55" y="7"/>
                    <a:pt x="55" y="7"/>
                    <a:pt x="55" y="7"/>
                  </a:cubicBezTo>
                  <a:cubicBezTo>
                    <a:pt x="55" y="7"/>
                    <a:pt x="56" y="3"/>
                    <a:pt x="56" y="2"/>
                  </a:cubicBezTo>
                  <a:cubicBezTo>
                    <a:pt x="56" y="2"/>
                    <a:pt x="56" y="2"/>
                    <a:pt x="55" y="2"/>
                  </a:cubicBezTo>
                  <a:cubicBezTo>
                    <a:pt x="53" y="2"/>
                    <a:pt x="51" y="2"/>
                    <a:pt x="49" y="2"/>
                  </a:cubicBezTo>
                  <a:cubicBezTo>
                    <a:pt x="49" y="2"/>
                    <a:pt x="48" y="2"/>
                    <a:pt x="48" y="2"/>
                  </a:cubicBezTo>
                  <a:cubicBezTo>
                    <a:pt x="49" y="3"/>
                    <a:pt x="49" y="7"/>
                    <a:pt x="49" y="7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2" y="2"/>
                    <a:pt x="22" y="5"/>
                    <a:pt x="20" y="15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2" y="44"/>
                    <a:pt x="12" y="49"/>
                    <a:pt x="14" y="52"/>
                  </a:cubicBezTo>
                  <a:cubicBezTo>
                    <a:pt x="15" y="53"/>
                    <a:pt x="16" y="54"/>
                    <a:pt x="18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51" y="65"/>
                    <a:pt x="51" y="65"/>
                    <a:pt x="51" y="65"/>
                  </a:cubicBezTo>
                  <a:cubicBezTo>
                    <a:pt x="52" y="63"/>
                    <a:pt x="52" y="61"/>
                    <a:pt x="52" y="59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2"/>
                    <a:pt x="29" y="22"/>
                    <a:pt x="30" y="22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65" y="14"/>
                    <a:pt x="71" y="9"/>
                    <a:pt x="78" y="5"/>
                  </a:cubicBezTo>
                  <a:cubicBezTo>
                    <a:pt x="74" y="3"/>
                    <a:pt x="68" y="1"/>
                    <a:pt x="64" y="0"/>
                  </a:cubicBezTo>
                  <a:lnTo>
                    <a:pt x="56" y="1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0" name="Freeform 464"/>
            <p:cNvSpPr>
              <a:spLocks/>
            </p:cNvSpPr>
            <p:nvPr/>
          </p:nvSpPr>
          <p:spPr bwMode="auto">
            <a:xfrm>
              <a:off x="8719227" y="5671757"/>
              <a:ext cx="95094" cy="109079"/>
            </a:xfrm>
            <a:custGeom>
              <a:avLst/>
              <a:gdLst>
                <a:gd name="T0" fmla="*/ 1 w 34"/>
                <a:gd name="T1" fmla="*/ 13 h 39"/>
                <a:gd name="T2" fmla="*/ 4 w 34"/>
                <a:gd name="T3" fmla="*/ 31 h 39"/>
                <a:gd name="T4" fmla="*/ 15 w 34"/>
                <a:gd name="T5" fmla="*/ 39 h 39"/>
                <a:gd name="T6" fmla="*/ 20 w 34"/>
                <a:gd name="T7" fmla="*/ 39 h 39"/>
                <a:gd name="T8" fmla="*/ 31 w 34"/>
                <a:gd name="T9" fmla="*/ 31 h 39"/>
                <a:gd name="T10" fmla="*/ 34 w 34"/>
                <a:gd name="T11" fmla="*/ 13 h 39"/>
                <a:gd name="T12" fmla="*/ 17 w 34"/>
                <a:gd name="T13" fmla="*/ 0 h 39"/>
                <a:gd name="T14" fmla="*/ 1 w 34"/>
                <a:gd name="T15" fmla="*/ 1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39">
                  <a:moveTo>
                    <a:pt x="1" y="13"/>
                  </a:moveTo>
                  <a:cubicBezTo>
                    <a:pt x="0" y="17"/>
                    <a:pt x="1" y="27"/>
                    <a:pt x="4" y="31"/>
                  </a:cubicBezTo>
                  <a:cubicBezTo>
                    <a:pt x="5" y="34"/>
                    <a:pt x="10" y="38"/>
                    <a:pt x="15" y="39"/>
                  </a:cubicBezTo>
                  <a:cubicBezTo>
                    <a:pt x="17" y="39"/>
                    <a:pt x="17" y="39"/>
                    <a:pt x="20" y="39"/>
                  </a:cubicBezTo>
                  <a:cubicBezTo>
                    <a:pt x="25" y="38"/>
                    <a:pt x="29" y="34"/>
                    <a:pt x="31" y="31"/>
                  </a:cubicBezTo>
                  <a:cubicBezTo>
                    <a:pt x="33" y="27"/>
                    <a:pt x="34" y="17"/>
                    <a:pt x="34" y="13"/>
                  </a:cubicBezTo>
                  <a:cubicBezTo>
                    <a:pt x="33" y="5"/>
                    <a:pt x="25" y="0"/>
                    <a:pt x="17" y="0"/>
                  </a:cubicBezTo>
                  <a:cubicBezTo>
                    <a:pt x="9" y="0"/>
                    <a:pt x="2" y="5"/>
                    <a:pt x="1" y="1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1" name="Freeform 465"/>
            <p:cNvSpPr>
              <a:spLocks/>
            </p:cNvSpPr>
            <p:nvPr/>
          </p:nvSpPr>
          <p:spPr bwMode="auto">
            <a:xfrm>
              <a:off x="8870259" y="5649382"/>
              <a:ext cx="123063" cy="146837"/>
            </a:xfrm>
            <a:custGeom>
              <a:avLst/>
              <a:gdLst>
                <a:gd name="T0" fmla="*/ 0 w 44"/>
                <a:gd name="T1" fmla="*/ 17 h 52"/>
                <a:gd name="T2" fmla="*/ 4 w 44"/>
                <a:gd name="T3" fmla="*/ 41 h 52"/>
                <a:gd name="T4" fmla="*/ 18 w 44"/>
                <a:gd name="T5" fmla="*/ 52 h 52"/>
                <a:gd name="T6" fmla="*/ 25 w 44"/>
                <a:gd name="T7" fmla="*/ 52 h 52"/>
                <a:gd name="T8" fmla="*/ 40 w 44"/>
                <a:gd name="T9" fmla="*/ 41 h 52"/>
                <a:gd name="T10" fmla="*/ 44 w 44"/>
                <a:gd name="T11" fmla="*/ 17 h 52"/>
                <a:gd name="T12" fmla="*/ 22 w 44"/>
                <a:gd name="T13" fmla="*/ 0 h 52"/>
                <a:gd name="T14" fmla="*/ 0 w 44"/>
                <a:gd name="T15" fmla="*/ 1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52">
                  <a:moveTo>
                    <a:pt x="0" y="17"/>
                  </a:moveTo>
                  <a:cubicBezTo>
                    <a:pt x="0" y="23"/>
                    <a:pt x="1" y="36"/>
                    <a:pt x="4" y="41"/>
                  </a:cubicBezTo>
                  <a:cubicBezTo>
                    <a:pt x="6" y="46"/>
                    <a:pt x="12" y="50"/>
                    <a:pt x="18" y="52"/>
                  </a:cubicBezTo>
                  <a:cubicBezTo>
                    <a:pt x="22" y="52"/>
                    <a:pt x="22" y="52"/>
                    <a:pt x="25" y="52"/>
                  </a:cubicBezTo>
                  <a:cubicBezTo>
                    <a:pt x="32" y="50"/>
                    <a:pt x="38" y="46"/>
                    <a:pt x="40" y="41"/>
                  </a:cubicBezTo>
                  <a:cubicBezTo>
                    <a:pt x="43" y="36"/>
                    <a:pt x="44" y="23"/>
                    <a:pt x="44" y="17"/>
                  </a:cubicBezTo>
                  <a:cubicBezTo>
                    <a:pt x="43" y="6"/>
                    <a:pt x="33" y="0"/>
                    <a:pt x="22" y="0"/>
                  </a:cubicBezTo>
                  <a:cubicBezTo>
                    <a:pt x="11" y="0"/>
                    <a:pt x="1" y="6"/>
                    <a:pt x="0" y="1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82" name="그룹 81"/>
          <p:cNvGrpSpPr/>
          <p:nvPr/>
        </p:nvGrpSpPr>
        <p:grpSpPr>
          <a:xfrm>
            <a:off x="768270" y="5240271"/>
            <a:ext cx="748782" cy="592785"/>
            <a:chOff x="8621336" y="5649382"/>
            <a:chExt cx="503440" cy="398556"/>
          </a:xfrm>
          <a:solidFill>
            <a:srgbClr val="5966AC"/>
          </a:solidFill>
        </p:grpSpPr>
        <p:sp>
          <p:nvSpPr>
            <p:cNvPr id="83" name="Freeform 451"/>
            <p:cNvSpPr>
              <a:spLocks/>
            </p:cNvSpPr>
            <p:nvPr/>
          </p:nvSpPr>
          <p:spPr bwMode="auto">
            <a:xfrm>
              <a:off x="8719227" y="5671757"/>
              <a:ext cx="95094" cy="109079"/>
            </a:xfrm>
            <a:custGeom>
              <a:avLst/>
              <a:gdLst>
                <a:gd name="T0" fmla="*/ 31 w 34"/>
                <a:gd name="T1" fmla="*/ 31 h 39"/>
                <a:gd name="T2" fmla="*/ 34 w 34"/>
                <a:gd name="T3" fmla="*/ 13 h 39"/>
                <a:gd name="T4" fmla="*/ 17 w 34"/>
                <a:gd name="T5" fmla="*/ 0 h 39"/>
                <a:gd name="T6" fmla="*/ 1 w 34"/>
                <a:gd name="T7" fmla="*/ 13 h 39"/>
                <a:gd name="T8" fmla="*/ 4 w 34"/>
                <a:gd name="T9" fmla="*/ 31 h 39"/>
                <a:gd name="T10" fmla="*/ 15 w 34"/>
                <a:gd name="T11" fmla="*/ 39 h 39"/>
                <a:gd name="T12" fmla="*/ 20 w 34"/>
                <a:gd name="T13" fmla="*/ 39 h 39"/>
                <a:gd name="T14" fmla="*/ 31 w 34"/>
                <a:gd name="T15" fmla="*/ 3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39">
                  <a:moveTo>
                    <a:pt x="31" y="31"/>
                  </a:moveTo>
                  <a:cubicBezTo>
                    <a:pt x="33" y="27"/>
                    <a:pt x="34" y="17"/>
                    <a:pt x="34" y="13"/>
                  </a:cubicBezTo>
                  <a:cubicBezTo>
                    <a:pt x="33" y="5"/>
                    <a:pt x="25" y="0"/>
                    <a:pt x="17" y="0"/>
                  </a:cubicBezTo>
                  <a:cubicBezTo>
                    <a:pt x="9" y="0"/>
                    <a:pt x="2" y="5"/>
                    <a:pt x="1" y="13"/>
                  </a:cubicBezTo>
                  <a:cubicBezTo>
                    <a:pt x="0" y="17"/>
                    <a:pt x="1" y="27"/>
                    <a:pt x="4" y="31"/>
                  </a:cubicBezTo>
                  <a:cubicBezTo>
                    <a:pt x="5" y="34"/>
                    <a:pt x="10" y="38"/>
                    <a:pt x="15" y="39"/>
                  </a:cubicBezTo>
                  <a:cubicBezTo>
                    <a:pt x="17" y="39"/>
                    <a:pt x="17" y="39"/>
                    <a:pt x="20" y="39"/>
                  </a:cubicBezTo>
                  <a:cubicBezTo>
                    <a:pt x="25" y="38"/>
                    <a:pt x="29" y="34"/>
                    <a:pt x="31" y="3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4" name="Freeform 452"/>
            <p:cNvSpPr>
              <a:spLocks/>
            </p:cNvSpPr>
            <p:nvPr/>
          </p:nvSpPr>
          <p:spPr bwMode="auto">
            <a:xfrm>
              <a:off x="8621336" y="5789226"/>
              <a:ext cx="218157" cy="183197"/>
            </a:xfrm>
            <a:custGeom>
              <a:avLst/>
              <a:gdLst>
                <a:gd name="T0" fmla="*/ 78 w 78"/>
                <a:gd name="T1" fmla="*/ 5 h 65"/>
                <a:gd name="T2" fmla="*/ 64 w 78"/>
                <a:gd name="T3" fmla="*/ 0 h 65"/>
                <a:gd name="T4" fmla="*/ 56 w 78"/>
                <a:gd name="T5" fmla="*/ 18 h 65"/>
                <a:gd name="T6" fmla="*/ 55 w 78"/>
                <a:gd name="T7" fmla="*/ 7 h 65"/>
                <a:gd name="T8" fmla="*/ 56 w 78"/>
                <a:gd name="T9" fmla="*/ 2 h 65"/>
                <a:gd name="T10" fmla="*/ 55 w 78"/>
                <a:gd name="T11" fmla="*/ 2 h 65"/>
                <a:gd name="T12" fmla="*/ 49 w 78"/>
                <a:gd name="T13" fmla="*/ 2 h 65"/>
                <a:gd name="T14" fmla="*/ 48 w 78"/>
                <a:gd name="T15" fmla="*/ 2 h 65"/>
                <a:gd name="T16" fmla="*/ 49 w 78"/>
                <a:gd name="T17" fmla="*/ 7 h 65"/>
                <a:gd name="T18" fmla="*/ 48 w 78"/>
                <a:gd name="T19" fmla="*/ 18 h 65"/>
                <a:gd name="T20" fmla="*/ 40 w 78"/>
                <a:gd name="T21" fmla="*/ 0 h 65"/>
                <a:gd name="T22" fmla="*/ 20 w 78"/>
                <a:gd name="T23" fmla="*/ 15 h 65"/>
                <a:gd name="T24" fmla="*/ 13 w 78"/>
                <a:gd name="T25" fmla="*/ 41 h 65"/>
                <a:gd name="T26" fmla="*/ 14 w 78"/>
                <a:gd name="T27" fmla="*/ 52 h 65"/>
                <a:gd name="T28" fmla="*/ 18 w 78"/>
                <a:gd name="T29" fmla="*/ 55 h 65"/>
                <a:gd name="T30" fmla="*/ 0 w 78"/>
                <a:gd name="T31" fmla="*/ 55 h 65"/>
                <a:gd name="T32" fmla="*/ 0 w 78"/>
                <a:gd name="T33" fmla="*/ 65 h 65"/>
                <a:gd name="T34" fmla="*/ 51 w 78"/>
                <a:gd name="T35" fmla="*/ 65 h 65"/>
                <a:gd name="T36" fmla="*/ 52 w 78"/>
                <a:gd name="T37" fmla="*/ 59 h 65"/>
                <a:gd name="T38" fmla="*/ 54 w 78"/>
                <a:gd name="T39" fmla="*/ 55 h 65"/>
                <a:gd name="T40" fmla="*/ 29 w 78"/>
                <a:gd name="T41" fmla="*/ 55 h 65"/>
                <a:gd name="T42" fmla="*/ 29 w 78"/>
                <a:gd name="T43" fmla="*/ 23 h 65"/>
                <a:gd name="T44" fmla="*/ 30 w 78"/>
                <a:gd name="T45" fmla="*/ 22 h 65"/>
                <a:gd name="T46" fmla="*/ 63 w 78"/>
                <a:gd name="T47" fmla="*/ 22 h 65"/>
                <a:gd name="T48" fmla="*/ 78 w 78"/>
                <a:gd name="T49" fmla="*/ 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8" h="65">
                  <a:moveTo>
                    <a:pt x="78" y="5"/>
                  </a:moveTo>
                  <a:cubicBezTo>
                    <a:pt x="74" y="3"/>
                    <a:pt x="68" y="1"/>
                    <a:pt x="64" y="0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55" y="7"/>
                    <a:pt x="55" y="7"/>
                    <a:pt x="55" y="7"/>
                  </a:cubicBezTo>
                  <a:cubicBezTo>
                    <a:pt x="55" y="7"/>
                    <a:pt x="56" y="3"/>
                    <a:pt x="56" y="2"/>
                  </a:cubicBezTo>
                  <a:cubicBezTo>
                    <a:pt x="56" y="2"/>
                    <a:pt x="56" y="2"/>
                    <a:pt x="55" y="2"/>
                  </a:cubicBezTo>
                  <a:cubicBezTo>
                    <a:pt x="53" y="2"/>
                    <a:pt x="51" y="2"/>
                    <a:pt x="49" y="2"/>
                  </a:cubicBezTo>
                  <a:cubicBezTo>
                    <a:pt x="49" y="2"/>
                    <a:pt x="48" y="2"/>
                    <a:pt x="48" y="2"/>
                  </a:cubicBezTo>
                  <a:cubicBezTo>
                    <a:pt x="49" y="3"/>
                    <a:pt x="49" y="7"/>
                    <a:pt x="49" y="7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2" y="2"/>
                    <a:pt x="22" y="5"/>
                    <a:pt x="20" y="15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2" y="44"/>
                    <a:pt x="12" y="49"/>
                    <a:pt x="14" y="52"/>
                  </a:cubicBezTo>
                  <a:cubicBezTo>
                    <a:pt x="15" y="53"/>
                    <a:pt x="16" y="54"/>
                    <a:pt x="18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51" y="65"/>
                    <a:pt x="51" y="65"/>
                    <a:pt x="51" y="65"/>
                  </a:cubicBezTo>
                  <a:cubicBezTo>
                    <a:pt x="52" y="63"/>
                    <a:pt x="52" y="61"/>
                    <a:pt x="52" y="59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2"/>
                    <a:pt x="29" y="22"/>
                    <a:pt x="30" y="22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65" y="14"/>
                    <a:pt x="71" y="9"/>
                    <a:pt x="78" y="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5" name="Freeform 453"/>
            <p:cNvSpPr>
              <a:spLocks/>
            </p:cNvSpPr>
            <p:nvPr/>
          </p:nvSpPr>
          <p:spPr bwMode="auto">
            <a:xfrm>
              <a:off x="8716430" y="5933266"/>
              <a:ext cx="58735" cy="5594"/>
            </a:xfrm>
            <a:custGeom>
              <a:avLst/>
              <a:gdLst>
                <a:gd name="T0" fmla="*/ 0 w 42"/>
                <a:gd name="T1" fmla="*/ 0 h 4"/>
                <a:gd name="T2" fmla="*/ 0 w 42"/>
                <a:gd name="T3" fmla="*/ 4 h 4"/>
                <a:gd name="T4" fmla="*/ 40 w 42"/>
                <a:gd name="T5" fmla="*/ 4 h 4"/>
                <a:gd name="T6" fmla="*/ 42 w 42"/>
                <a:gd name="T7" fmla="*/ 0 h 4"/>
                <a:gd name="T8" fmla="*/ 0 w 4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">
                  <a:moveTo>
                    <a:pt x="0" y="0"/>
                  </a:moveTo>
                  <a:lnTo>
                    <a:pt x="0" y="4"/>
                  </a:lnTo>
                  <a:lnTo>
                    <a:pt x="40" y="4"/>
                  </a:lnTo>
                  <a:lnTo>
                    <a:pt x="4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6" name="Freeform 454"/>
            <p:cNvSpPr>
              <a:spLocks/>
            </p:cNvSpPr>
            <p:nvPr/>
          </p:nvSpPr>
          <p:spPr bwMode="auto">
            <a:xfrm>
              <a:off x="8870259" y="5649382"/>
              <a:ext cx="123063" cy="146837"/>
            </a:xfrm>
            <a:custGeom>
              <a:avLst/>
              <a:gdLst>
                <a:gd name="T0" fmla="*/ 40 w 44"/>
                <a:gd name="T1" fmla="*/ 41 h 52"/>
                <a:gd name="T2" fmla="*/ 44 w 44"/>
                <a:gd name="T3" fmla="*/ 17 h 52"/>
                <a:gd name="T4" fmla="*/ 22 w 44"/>
                <a:gd name="T5" fmla="*/ 0 h 52"/>
                <a:gd name="T6" fmla="*/ 0 w 44"/>
                <a:gd name="T7" fmla="*/ 17 h 52"/>
                <a:gd name="T8" fmla="*/ 4 w 44"/>
                <a:gd name="T9" fmla="*/ 41 h 52"/>
                <a:gd name="T10" fmla="*/ 18 w 44"/>
                <a:gd name="T11" fmla="*/ 52 h 52"/>
                <a:gd name="T12" fmla="*/ 25 w 44"/>
                <a:gd name="T13" fmla="*/ 52 h 52"/>
                <a:gd name="T14" fmla="*/ 40 w 44"/>
                <a:gd name="T15" fmla="*/ 4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52">
                  <a:moveTo>
                    <a:pt x="40" y="41"/>
                  </a:moveTo>
                  <a:cubicBezTo>
                    <a:pt x="43" y="36"/>
                    <a:pt x="44" y="23"/>
                    <a:pt x="44" y="17"/>
                  </a:cubicBezTo>
                  <a:cubicBezTo>
                    <a:pt x="43" y="6"/>
                    <a:pt x="33" y="0"/>
                    <a:pt x="22" y="0"/>
                  </a:cubicBezTo>
                  <a:cubicBezTo>
                    <a:pt x="11" y="0"/>
                    <a:pt x="1" y="6"/>
                    <a:pt x="0" y="17"/>
                  </a:cubicBezTo>
                  <a:cubicBezTo>
                    <a:pt x="0" y="23"/>
                    <a:pt x="1" y="36"/>
                    <a:pt x="4" y="41"/>
                  </a:cubicBezTo>
                  <a:cubicBezTo>
                    <a:pt x="6" y="46"/>
                    <a:pt x="12" y="50"/>
                    <a:pt x="18" y="52"/>
                  </a:cubicBezTo>
                  <a:cubicBezTo>
                    <a:pt x="22" y="52"/>
                    <a:pt x="22" y="52"/>
                    <a:pt x="25" y="52"/>
                  </a:cubicBezTo>
                  <a:cubicBezTo>
                    <a:pt x="32" y="50"/>
                    <a:pt x="38" y="46"/>
                    <a:pt x="40" y="4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7" name="Freeform 455"/>
            <p:cNvSpPr>
              <a:spLocks/>
            </p:cNvSpPr>
            <p:nvPr/>
          </p:nvSpPr>
          <p:spPr bwMode="auto">
            <a:xfrm>
              <a:off x="8716430" y="5933266"/>
              <a:ext cx="58735" cy="5594"/>
            </a:xfrm>
            <a:custGeom>
              <a:avLst/>
              <a:gdLst>
                <a:gd name="T0" fmla="*/ 0 w 42"/>
                <a:gd name="T1" fmla="*/ 0 h 4"/>
                <a:gd name="T2" fmla="*/ 0 w 42"/>
                <a:gd name="T3" fmla="*/ 4 h 4"/>
                <a:gd name="T4" fmla="*/ 40 w 42"/>
                <a:gd name="T5" fmla="*/ 4 h 4"/>
                <a:gd name="T6" fmla="*/ 42 w 42"/>
                <a:gd name="T7" fmla="*/ 0 h 4"/>
                <a:gd name="T8" fmla="*/ 0 w 4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">
                  <a:moveTo>
                    <a:pt x="0" y="0"/>
                  </a:moveTo>
                  <a:lnTo>
                    <a:pt x="0" y="4"/>
                  </a:lnTo>
                  <a:lnTo>
                    <a:pt x="40" y="4"/>
                  </a:lnTo>
                  <a:lnTo>
                    <a:pt x="4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8" name="Freeform 456"/>
            <p:cNvSpPr>
              <a:spLocks noEditPoints="1"/>
            </p:cNvSpPr>
            <p:nvPr/>
          </p:nvSpPr>
          <p:spPr bwMode="auto">
            <a:xfrm>
              <a:off x="8738805" y="5807406"/>
              <a:ext cx="385971" cy="240532"/>
            </a:xfrm>
            <a:custGeom>
              <a:avLst/>
              <a:gdLst>
                <a:gd name="T0" fmla="*/ 114 w 138"/>
                <a:gd name="T1" fmla="*/ 73 h 86"/>
                <a:gd name="T2" fmla="*/ 120 w 138"/>
                <a:gd name="T3" fmla="*/ 69 h 86"/>
                <a:gd name="T4" fmla="*/ 122 w 138"/>
                <a:gd name="T5" fmla="*/ 55 h 86"/>
                <a:gd name="T6" fmla="*/ 111 w 138"/>
                <a:gd name="T7" fmla="*/ 18 h 86"/>
                <a:gd name="T8" fmla="*/ 85 w 138"/>
                <a:gd name="T9" fmla="*/ 0 h 86"/>
                <a:gd name="T10" fmla="*/ 74 w 138"/>
                <a:gd name="T11" fmla="*/ 23 h 86"/>
                <a:gd name="T12" fmla="*/ 73 w 138"/>
                <a:gd name="T13" fmla="*/ 9 h 86"/>
                <a:gd name="T14" fmla="*/ 74 w 138"/>
                <a:gd name="T15" fmla="*/ 3 h 86"/>
                <a:gd name="T16" fmla="*/ 73 w 138"/>
                <a:gd name="T17" fmla="*/ 2 h 86"/>
                <a:gd name="T18" fmla="*/ 65 w 138"/>
                <a:gd name="T19" fmla="*/ 2 h 86"/>
                <a:gd name="T20" fmla="*/ 64 w 138"/>
                <a:gd name="T21" fmla="*/ 3 h 86"/>
                <a:gd name="T22" fmla="*/ 65 w 138"/>
                <a:gd name="T23" fmla="*/ 9 h 86"/>
                <a:gd name="T24" fmla="*/ 64 w 138"/>
                <a:gd name="T25" fmla="*/ 23 h 86"/>
                <a:gd name="T26" fmla="*/ 53 w 138"/>
                <a:gd name="T27" fmla="*/ 0 h 86"/>
                <a:gd name="T28" fmla="*/ 26 w 138"/>
                <a:gd name="T29" fmla="*/ 19 h 86"/>
                <a:gd name="T30" fmla="*/ 16 w 138"/>
                <a:gd name="T31" fmla="*/ 55 h 86"/>
                <a:gd name="T32" fmla="*/ 17 w 138"/>
                <a:gd name="T33" fmla="*/ 69 h 86"/>
                <a:gd name="T34" fmla="*/ 24 w 138"/>
                <a:gd name="T35" fmla="*/ 73 h 86"/>
                <a:gd name="T36" fmla="*/ 0 w 138"/>
                <a:gd name="T37" fmla="*/ 73 h 86"/>
                <a:gd name="T38" fmla="*/ 0 w 138"/>
                <a:gd name="T39" fmla="*/ 86 h 86"/>
                <a:gd name="T40" fmla="*/ 138 w 138"/>
                <a:gd name="T41" fmla="*/ 86 h 86"/>
                <a:gd name="T42" fmla="*/ 138 w 138"/>
                <a:gd name="T43" fmla="*/ 73 h 86"/>
                <a:gd name="T44" fmla="*/ 114 w 138"/>
                <a:gd name="T45" fmla="*/ 73 h 86"/>
                <a:gd name="T46" fmla="*/ 100 w 138"/>
                <a:gd name="T47" fmla="*/ 73 h 86"/>
                <a:gd name="T48" fmla="*/ 100 w 138"/>
                <a:gd name="T49" fmla="*/ 73 h 86"/>
                <a:gd name="T50" fmla="*/ 38 w 138"/>
                <a:gd name="T51" fmla="*/ 73 h 86"/>
                <a:gd name="T52" fmla="*/ 38 w 138"/>
                <a:gd name="T53" fmla="*/ 30 h 86"/>
                <a:gd name="T54" fmla="*/ 38 w 138"/>
                <a:gd name="T55" fmla="*/ 30 h 86"/>
                <a:gd name="T56" fmla="*/ 39 w 138"/>
                <a:gd name="T57" fmla="*/ 29 h 86"/>
                <a:gd name="T58" fmla="*/ 99 w 138"/>
                <a:gd name="T59" fmla="*/ 29 h 86"/>
                <a:gd name="T60" fmla="*/ 99 w 138"/>
                <a:gd name="T61" fmla="*/ 30 h 86"/>
                <a:gd name="T62" fmla="*/ 100 w 138"/>
                <a:gd name="T63" fmla="*/ 30 h 86"/>
                <a:gd name="T64" fmla="*/ 100 w 138"/>
                <a:gd name="T65" fmla="*/ 7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8" h="86">
                  <a:moveTo>
                    <a:pt x="114" y="73"/>
                  </a:moveTo>
                  <a:cubicBezTo>
                    <a:pt x="117" y="72"/>
                    <a:pt x="119" y="71"/>
                    <a:pt x="120" y="69"/>
                  </a:cubicBezTo>
                  <a:cubicBezTo>
                    <a:pt x="123" y="65"/>
                    <a:pt x="123" y="59"/>
                    <a:pt x="122" y="55"/>
                  </a:cubicBezTo>
                  <a:cubicBezTo>
                    <a:pt x="111" y="18"/>
                    <a:pt x="111" y="18"/>
                    <a:pt x="111" y="18"/>
                  </a:cubicBezTo>
                  <a:cubicBezTo>
                    <a:pt x="109" y="7"/>
                    <a:pt x="95" y="2"/>
                    <a:pt x="85" y="0"/>
                  </a:cubicBezTo>
                  <a:cubicBezTo>
                    <a:pt x="74" y="23"/>
                    <a:pt x="74" y="23"/>
                    <a:pt x="74" y="23"/>
                  </a:cubicBezTo>
                  <a:cubicBezTo>
                    <a:pt x="73" y="9"/>
                    <a:pt x="73" y="9"/>
                    <a:pt x="73" y="9"/>
                  </a:cubicBezTo>
                  <a:cubicBezTo>
                    <a:pt x="73" y="9"/>
                    <a:pt x="74" y="4"/>
                    <a:pt x="74" y="3"/>
                  </a:cubicBezTo>
                  <a:cubicBezTo>
                    <a:pt x="74" y="2"/>
                    <a:pt x="73" y="2"/>
                    <a:pt x="73" y="2"/>
                  </a:cubicBezTo>
                  <a:cubicBezTo>
                    <a:pt x="70" y="2"/>
                    <a:pt x="68" y="2"/>
                    <a:pt x="65" y="2"/>
                  </a:cubicBezTo>
                  <a:cubicBezTo>
                    <a:pt x="64" y="2"/>
                    <a:pt x="64" y="2"/>
                    <a:pt x="64" y="3"/>
                  </a:cubicBezTo>
                  <a:cubicBezTo>
                    <a:pt x="64" y="4"/>
                    <a:pt x="65" y="9"/>
                    <a:pt x="65" y="9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43" y="2"/>
                    <a:pt x="28" y="7"/>
                    <a:pt x="26" y="19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5" y="59"/>
                    <a:pt x="15" y="65"/>
                    <a:pt x="17" y="69"/>
                  </a:cubicBezTo>
                  <a:cubicBezTo>
                    <a:pt x="19" y="71"/>
                    <a:pt x="21" y="72"/>
                    <a:pt x="24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38" y="86"/>
                    <a:pt x="138" y="86"/>
                    <a:pt x="138" y="86"/>
                  </a:cubicBezTo>
                  <a:cubicBezTo>
                    <a:pt x="138" y="73"/>
                    <a:pt x="138" y="73"/>
                    <a:pt x="138" y="73"/>
                  </a:cubicBezTo>
                  <a:lnTo>
                    <a:pt x="114" y="73"/>
                  </a:lnTo>
                  <a:close/>
                  <a:moveTo>
                    <a:pt x="100" y="73"/>
                  </a:moveTo>
                  <a:cubicBezTo>
                    <a:pt x="100" y="73"/>
                    <a:pt x="100" y="73"/>
                    <a:pt x="100" y="73"/>
                  </a:cubicBezTo>
                  <a:cubicBezTo>
                    <a:pt x="38" y="73"/>
                    <a:pt x="38" y="73"/>
                    <a:pt x="38" y="73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38" y="30"/>
                    <a:pt x="39" y="29"/>
                    <a:pt x="3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30"/>
                    <a:pt x="99" y="30"/>
                  </a:cubicBezTo>
                  <a:cubicBezTo>
                    <a:pt x="100" y="30"/>
                    <a:pt x="100" y="30"/>
                    <a:pt x="100" y="30"/>
                  </a:cubicBezTo>
                  <a:lnTo>
                    <a:pt x="100" y="7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9" name="Freeform 457"/>
            <p:cNvSpPr>
              <a:spLocks/>
            </p:cNvSpPr>
            <p:nvPr/>
          </p:nvSpPr>
          <p:spPr bwMode="auto">
            <a:xfrm>
              <a:off x="8845087" y="589131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0" name="Freeform 458"/>
            <p:cNvSpPr>
              <a:spLocks/>
            </p:cNvSpPr>
            <p:nvPr/>
          </p:nvSpPr>
          <p:spPr bwMode="auto">
            <a:xfrm>
              <a:off x="9015697" y="5891312"/>
              <a:ext cx="2797" cy="120266"/>
            </a:xfrm>
            <a:custGeom>
              <a:avLst/>
              <a:gdLst>
                <a:gd name="T0" fmla="*/ 0 w 1"/>
                <a:gd name="T1" fmla="*/ 0 h 43"/>
                <a:gd name="T2" fmla="*/ 1 w 1"/>
                <a:gd name="T3" fmla="*/ 0 h 43"/>
                <a:gd name="T4" fmla="*/ 1 w 1"/>
                <a:gd name="T5" fmla="*/ 43 h 43"/>
                <a:gd name="T6" fmla="*/ 1 w 1"/>
                <a:gd name="T7" fmla="*/ 43 h 43"/>
                <a:gd name="T8" fmla="*/ 1 w 1"/>
                <a:gd name="T9" fmla="*/ 0 h 43"/>
                <a:gd name="T10" fmla="*/ 0 w 1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43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1" name="Freeform 459"/>
            <p:cNvSpPr>
              <a:spLocks/>
            </p:cNvSpPr>
            <p:nvPr/>
          </p:nvSpPr>
          <p:spPr bwMode="auto">
            <a:xfrm>
              <a:off x="8845087" y="5888515"/>
              <a:ext cx="170610" cy="2797"/>
            </a:xfrm>
            <a:custGeom>
              <a:avLst/>
              <a:gdLst>
                <a:gd name="T0" fmla="*/ 61 w 61"/>
                <a:gd name="T1" fmla="*/ 0 h 1"/>
                <a:gd name="T2" fmla="*/ 61 w 61"/>
                <a:gd name="T3" fmla="*/ 1 h 1"/>
                <a:gd name="T4" fmla="*/ 61 w 61"/>
                <a:gd name="T5" fmla="*/ 0 h 1"/>
                <a:gd name="T6" fmla="*/ 1 w 61"/>
                <a:gd name="T7" fmla="*/ 0 h 1"/>
                <a:gd name="T8" fmla="*/ 0 w 61"/>
                <a:gd name="T9" fmla="*/ 1 h 1"/>
                <a:gd name="T10" fmla="*/ 1 w 61"/>
                <a:gd name="T11" fmla="*/ 0 h 1"/>
                <a:gd name="T12" fmla="*/ 61 w 61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1">
                  <a:moveTo>
                    <a:pt x="61" y="0"/>
                  </a:moveTo>
                  <a:cubicBezTo>
                    <a:pt x="61" y="0"/>
                    <a:pt x="61" y="1"/>
                    <a:pt x="61" y="1"/>
                  </a:cubicBezTo>
                  <a:cubicBezTo>
                    <a:pt x="61" y="1"/>
                    <a:pt x="61" y="0"/>
                    <a:pt x="6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lnTo>
                    <a:pt x="61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2" name="Rectangle 460"/>
            <p:cNvSpPr>
              <a:spLocks noChangeArrowheads="1"/>
            </p:cNvSpPr>
            <p:nvPr/>
          </p:nvSpPr>
          <p:spPr bwMode="auto">
            <a:xfrm>
              <a:off x="8861868" y="5997594"/>
              <a:ext cx="137048" cy="1399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3" name="Rectangle 461"/>
            <p:cNvSpPr>
              <a:spLocks noChangeArrowheads="1"/>
            </p:cNvSpPr>
            <p:nvPr/>
          </p:nvSpPr>
          <p:spPr bwMode="auto">
            <a:xfrm>
              <a:off x="8998916" y="5997594"/>
              <a:ext cx="1399" cy="559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4" name="Rectangle 462"/>
            <p:cNvSpPr>
              <a:spLocks noChangeArrowheads="1"/>
            </p:cNvSpPr>
            <p:nvPr/>
          </p:nvSpPr>
          <p:spPr bwMode="auto">
            <a:xfrm>
              <a:off x="8861868" y="5997594"/>
              <a:ext cx="137048" cy="559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5" name="Freeform 463"/>
            <p:cNvSpPr>
              <a:spLocks/>
            </p:cNvSpPr>
            <p:nvPr/>
          </p:nvSpPr>
          <p:spPr bwMode="auto">
            <a:xfrm>
              <a:off x="8621336" y="5789226"/>
              <a:ext cx="218157" cy="183197"/>
            </a:xfrm>
            <a:custGeom>
              <a:avLst/>
              <a:gdLst>
                <a:gd name="T0" fmla="*/ 56 w 78"/>
                <a:gd name="T1" fmla="*/ 18 h 65"/>
                <a:gd name="T2" fmla="*/ 55 w 78"/>
                <a:gd name="T3" fmla="*/ 7 h 65"/>
                <a:gd name="T4" fmla="*/ 56 w 78"/>
                <a:gd name="T5" fmla="*/ 2 h 65"/>
                <a:gd name="T6" fmla="*/ 55 w 78"/>
                <a:gd name="T7" fmla="*/ 2 h 65"/>
                <a:gd name="T8" fmla="*/ 49 w 78"/>
                <a:gd name="T9" fmla="*/ 2 h 65"/>
                <a:gd name="T10" fmla="*/ 48 w 78"/>
                <a:gd name="T11" fmla="*/ 2 h 65"/>
                <a:gd name="T12" fmla="*/ 49 w 78"/>
                <a:gd name="T13" fmla="*/ 7 h 65"/>
                <a:gd name="T14" fmla="*/ 48 w 78"/>
                <a:gd name="T15" fmla="*/ 18 h 65"/>
                <a:gd name="T16" fmla="*/ 40 w 78"/>
                <a:gd name="T17" fmla="*/ 0 h 65"/>
                <a:gd name="T18" fmla="*/ 20 w 78"/>
                <a:gd name="T19" fmla="*/ 15 h 65"/>
                <a:gd name="T20" fmla="*/ 13 w 78"/>
                <a:gd name="T21" fmla="*/ 41 h 65"/>
                <a:gd name="T22" fmla="*/ 14 w 78"/>
                <a:gd name="T23" fmla="*/ 52 h 65"/>
                <a:gd name="T24" fmla="*/ 18 w 78"/>
                <a:gd name="T25" fmla="*/ 55 h 65"/>
                <a:gd name="T26" fmla="*/ 0 w 78"/>
                <a:gd name="T27" fmla="*/ 55 h 65"/>
                <a:gd name="T28" fmla="*/ 0 w 78"/>
                <a:gd name="T29" fmla="*/ 65 h 65"/>
                <a:gd name="T30" fmla="*/ 51 w 78"/>
                <a:gd name="T31" fmla="*/ 65 h 65"/>
                <a:gd name="T32" fmla="*/ 52 w 78"/>
                <a:gd name="T33" fmla="*/ 59 h 65"/>
                <a:gd name="T34" fmla="*/ 54 w 78"/>
                <a:gd name="T35" fmla="*/ 55 h 65"/>
                <a:gd name="T36" fmla="*/ 29 w 78"/>
                <a:gd name="T37" fmla="*/ 55 h 65"/>
                <a:gd name="T38" fmla="*/ 29 w 78"/>
                <a:gd name="T39" fmla="*/ 23 h 65"/>
                <a:gd name="T40" fmla="*/ 30 w 78"/>
                <a:gd name="T41" fmla="*/ 22 h 65"/>
                <a:gd name="T42" fmla="*/ 63 w 78"/>
                <a:gd name="T43" fmla="*/ 22 h 65"/>
                <a:gd name="T44" fmla="*/ 78 w 78"/>
                <a:gd name="T45" fmla="*/ 5 h 65"/>
                <a:gd name="T46" fmla="*/ 64 w 78"/>
                <a:gd name="T47" fmla="*/ 0 h 65"/>
                <a:gd name="T48" fmla="*/ 56 w 78"/>
                <a:gd name="T49" fmla="*/ 1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8" h="65">
                  <a:moveTo>
                    <a:pt x="56" y="18"/>
                  </a:moveTo>
                  <a:cubicBezTo>
                    <a:pt x="55" y="7"/>
                    <a:pt x="55" y="7"/>
                    <a:pt x="55" y="7"/>
                  </a:cubicBezTo>
                  <a:cubicBezTo>
                    <a:pt x="55" y="7"/>
                    <a:pt x="56" y="3"/>
                    <a:pt x="56" y="2"/>
                  </a:cubicBezTo>
                  <a:cubicBezTo>
                    <a:pt x="56" y="2"/>
                    <a:pt x="56" y="2"/>
                    <a:pt x="55" y="2"/>
                  </a:cubicBezTo>
                  <a:cubicBezTo>
                    <a:pt x="53" y="2"/>
                    <a:pt x="51" y="2"/>
                    <a:pt x="49" y="2"/>
                  </a:cubicBezTo>
                  <a:cubicBezTo>
                    <a:pt x="49" y="2"/>
                    <a:pt x="48" y="2"/>
                    <a:pt x="48" y="2"/>
                  </a:cubicBezTo>
                  <a:cubicBezTo>
                    <a:pt x="49" y="3"/>
                    <a:pt x="49" y="7"/>
                    <a:pt x="49" y="7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2" y="2"/>
                    <a:pt x="22" y="5"/>
                    <a:pt x="20" y="15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2" y="44"/>
                    <a:pt x="12" y="49"/>
                    <a:pt x="14" y="52"/>
                  </a:cubicBezTo>
                  <a:cubicBezTo>
                    <a:pt x="15" y="53"/>
                    <a:pt x="16" y="54"/>
                    <a:pt x="18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51" y="65"/>
                    <a:pt x="51" y="65"/>
                    <a:pt x="51" y="65"/>
                  </a:cubicBezTo>
                  <a:cubicBezTo>
                    <a:pt x="52" y="63"/>
                    <a:pt x="52" y="61"/>
                    <a:pt x="52" y="59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2"/>
                    <a:pt x="29" y="22"/>
                    <a:pt x="30" y="22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65" y="14"/>
                    <a:pt x="71" y="9"/>
                    <a:pt x="78" y="5"/>
                  </a:cubicBezTo>
                  <a:cubicBezTo>
                    <a:pt x="74" y="3"/>
                    <a:pt x="68" y="1"/>
                    <a:pt x="64" y="0"/>
                  </a:cubicBezTo>
                  <a:lnTo>
                    <a:pt x="56" y="1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6" name="Freeform 464"/>
            <p:cNvSpPr>
              <a:spLocks/>
            </p:cNvSpPr>
            <p:nvPr/>
          </p:nvSpPr>
          <p:spPr bwMode="auto">
            <a:xfrm>
              <a:off x="8719227" y="5671757"/>
              <a:ext cx="95094" cy="109079"/>
            </a:xfrm>
            <a:custGeom>
              <a:avLst/>
              <a:gdLst>
                <a:gd name="T0" fmla="*/ 1 w 34"/>
                <a:gd name="T1" fmla="*/ 13 h 39"/>
                <a:gd name="T2" fmla="*/ 4 w 34"/>
                <a:gd name="T3" fmla="*/ 31 h 39"/>
                <a:gd name="T4" fmla="*/ 15 w 34"/>
                <a:gd name="T5" fmla="*/ 39 h 39"/>
                <a:gd name="T6" fmla="*/ 20 w 34"/>
                <a:gd name="T7" fmla="*/ 39 h 39"/>
                <a:gd name="T8" fmla="*/ 31 w 34"/>
                <a:gd name="T9" fmla="*/ 31 h 39"/>
                <a:gd name="T10" fmla="*/ 34 w 34"/>
                <a:gd name="T11" fmla="*/ 13 h 39"/>
                <a:gd name="T12" fmla="*/ 17 w 34"/>
                <a:gd name="T13" fmla="*/ 0 h 39"/>
                <a:gd name="T14" fmla="*/ 1 w 34"/>
                <a:gd name="T15" fmla="*/ 1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39">
                  <a:moveTo>
                    <a:pt x="1" y="13"/>
                  </a:moveTo>
                  <a:cubicBezTo>
                    <a:pt x="0" y="17"/>
                    <a:pt x="1" y="27"/>
                    <a:pt x="4" y="31"/>
                  </a:cubicBezTo>
                  <a:cubicBezTo>
                    <a:pt x="5" y="34"/>
                    <a:pt x="10" y="38"/>
                    <a:pt x="15" y="39"/>
                  </a:cubicBezTo>
                  <a:cubicBezTo>
                    <a:pt x="17" y="39"/>
                    <a:pt x="17" y="39"/>
                    <a:pt x="20" y="39"/>
                  </a:cubicBezTo>
                  <a:cubicBezTo>
                    <a:pt x="25" y="38"/>
                    <a:pt x="29" y="34"/>
                    <a:pt x="31" y="31"/>
                  </a:cubicBezTo>
                  <a:cubicBezTo>
                    <a:pt x="33" y="27"/>
                    <a:pt x="34" y="17"/>
                    <a:pt x="34" y="13"/>
                  </a:cubicBezTo>
                  <a:cubicBezTo>
                    <a:pt x="33" y="5"/>
                    <a:pt x="25" y="0"/>
                    <a:pt x="17" y="0"/>
                  </a:cubicBezTo>
                  <a:cubicBezTo>
                    <a:pt x="9" y="0"/>
                    <a:pt x="2" y="5"/>
                    <a:pt x="1" y="1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7" name="Freeform 465"/>
            <p:cNvSpPr>
              <a:spLocks/>
            </p:cNvSpPr>
            <p:nvPr/>
          </p:nvSpPr>
          <p:spPr bwMode="auto">
            <a:xfrm>
              <a:off x="8870259" y="5649382"/>
              <a:ext cx="123063" cy="146837"/>
            </a:xfrm>
            <a:custGeom>
              <a:avLst/>
              <a:gdLst>
                <a:gd name="T0" fmla="*/ 0 w 44"/>
                <a:gd name="T1" fmla="*/ 17 h 52"/>
                <a:gd name="T2" fmla="*/ 4 w 44"/>
                <a:gd name="T3" fmla="*/ 41 h 52"/>
                <a:gd name="T4" fmla="*/ 18 w 44"/>
                <a:gd name="T5" fmla="*/ 52 h 52"/>
                <a:gd name="T6" fmla="*/ 25 w 44"/>
                <a:gd name="T7" fmla="*/ 52 h 52"/>
                <a:gd name="T8" fmla="*/ 40 w 44"/>
                <a:gd name="T9" fmla="*/ 41 h 52"/>
                <a:gd name="T10" fmla="*/ 44 w 44"/>
                <a:gd name="T11" fmla="*/ 17 h 52"/>
                <a:gd name="T12" fmla="*/ 22 w 44"/>
                <a:gd name="T13" fmla="*/ 0 h 52"/>
                <a:gd name="T14" fmla="*/ 0 w 44"/>
                <a:gd name="T15" fmla="*/ 1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52">
                  <a:moveTo>
                    <a:pt x="0" y="17"/>
                  </a:moveTo>
                  <a:cubicBezTo>
                    <a:pt x="0" y="23"/>
                    <a:pt x="1" y="36"/>
                    <a:pt x="4" y="41"/>
                  </a:cubicBezTo>
                  <a:cubicBezTo>
                    <a:pt x="6" y="46"/>
                    <a:pt x="12" y="50"/>
                    <a:pt x="18" y="52"/>
                  </a:cubicBezTo>
                  <a:cubicBezTo>
                    <a:pt x="22" y="52"/>
                    <a:pt x="22" y="52"/>
                    <a:pt x="25" y="52"/>
                  </a:cubicBezTo>
                  <a:cubicBezTo>
                    <a:pt x="32" y="50"/>
                    <a:pt x="38" y="46"/>
                    <a:pt x="40" y="41"/>
                  </a:cubicBezTo>
                  <a:cubicBezTo>
                    <a:pt x="43" y="36"/>
                    <a:pt x="44" y="23"/>
                    <a:pt x="44" y="17"/>
                  </a:cubicBezTo>
                  <a:cubicBezTo>
                    <a:pt x="43" y="6"/>
                    <a:pt x="33" y="0"/>
                    <a:pt x="22" y="0"/>
                  </a:cubicBezTo>
                  <a:cubicBezTo>
                    <a:pt x="11" y="0"/>
                    <a:pt x="1" y="6"/>
                    <a:pt x="0" y="1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98" name="직사각형 97"/>
          <p:cNvSpPr/>
          <p:nvPr/>
        </p:nvSpPr>
        <p:spPr>
          <a:xfrm>
            <a:off x="3038734" y="2542646"/>
            <a:ext cx="1228725" cy="789618"/>
          </a:xfrm>
          <a:prstGeom prst="rect">
            <a:avLst/>
          </a:prstGeom>
          <a:noFill/>
          <a:ln w="19050">
            <a:solidFill>
              <a:srgbClr val="5966A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800" dirty="0" smtClean="0">
                <a:solidFill>
                  <a:schemeClr val="tx1"/>
                </a:solidFill>
              </a:rPr>
              <a:t>Primitive code 1</a:t>
            </a:r>
            <a:endParaRPr lang="ko-KR" altLang="en-US" sz="1800" dirty="0">
              <a:solidFill>
                <a:schemeClr val="tx1"/>
              </a:solidFill>
            </a:endParaRPr>
          </a:p>
        </p:txBody>
      </p:sp>
      <p:sp>
        <p:nvSpPr>
          <p:cNvPr id="99" name="직사각형 98"/>
          <p:cNvSpPr/>
          <p:nvPr/>
        </p:nvSpPr>
        <p:spPr>
          <a:xfrm>
            <a:off x="3038733" y="3945143"/>
            <a:ext cx="1228725" cy="789618"/>
          </a:xfrm>
          <a:prstGeom prst="rect">
            <a:avLst/>
          </a:prstGeom>
          <a:noFill/>
          <a:ln w="19050">
            <a:solidFill>
              <a:srgbClr val="5966A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800" dirty="0" smtClean="0">
                <a:solidFill>
                  <a:schemeClr val="tx1"/>
                </a:solidFill>
              </a:rPr>
              <a:t>Primitive code 2</a:t>
            </a:r>
            <a:endParaRPr lang="ko-KR" altLang="en-US" sz="1800" dirty="0">
              <a:solidFill>
                <a:schemeClr val="tx1"/>
              </a:solidFill>
            </a:endParaRPr>
          </a:p>
        </p:txBody>
      </p:sp>
      <p:sp>
        <p:nvSpPr>
          <p:cNvPr id="100" name="직사각형 99"/>
          <p:cNvSpPr/>
          <p:nvPr/>
        </p:nvSpPr>
        <p:spPr>
          <a:xfrm>
            <a:off x="3038734" y="5276012"/>
            <a:ext cx="1228725" cy="789618"/>
          </a:xfrm>
          <a:prstGeom prst="rect">
            <a:avLst/>
          </a:prstGeom>
          <a:noFill/>
          <a:ln w="19050">
            <a:solidFill>
              <a:srgbClr val="5966A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800" dirty="0" smtClean="0">
                <a:solidFill>
                  <a:schemeClr val="tx1"/>
                </a:solidFill>
              </a:rPr>
              <a:t>Primitive code 3</a:t>
            </a:r>
            <a:endParaRPr lang="ko-KR" altLang="en-US" sz="1800" dirty="0">
              <a:solidFill>
                <a:schemeClr val="tx1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768270" y="3174912"/>
            <a:ext cx="748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/>
              <a:t>Group A</a:t>
            </a:r>
            <a:endParaRPr lang="ko-KR" altLang="en-US" sz="1200" dirty="0"/>
          </a:p>
        </p:txBody>
      </p:sp>
      <p:sp>
        <p:nvSpPr>
          <p:cNvPr id="102" name="TextBox 101"/>
          <p:cNvSpPr txBox="1"/>
          <p:nvPr/>
        </p:nvSpPr>
        <p:spPr>
          <a:xfrm>
            <a:off x="768270" y="4547008"/>
            <a:ext cx="748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/>
              <a:t>Group B</a:t>
            </a:r>
            <a:endParaRPr lang="ko-KR" altLang="en-US" sz="1200" dirty="0"/>
          </a:p>
        </p:txBody>
      </p:sp>
      <p:sp>
        <p:nvSpPr>
          <p:cNvPr id="103" name="TextBox 102"/>
          <p:cNvSpPr txBox="1"/>
          <p:nvPr/>
        </p:nvSpPr>
        <p:spPr>
          <a:xfrm>
            <a:off x="768270" y="5844464"/>
            <a:ext cx="748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/>
              <a:t>Group C</a:t>
            </a:r>
            <a:endParaRPr lang="ko-KR" altLang="en-US" sz="1200" dirty="0"/>
          </a:p>
        </p:txBody>
      </p:sp>
      <p:sp>
        <p:nvSpPr>
          <p:cNvPr id="104" name="오른쪽 화살표 103"/>
          <p:cNvSpPr/>
          <p:nvPr/>
        </p:nvSpPr>
        <p:spPr>
          <a:xfrm>
            <a:off x="1962409" y="2765381"/>
            <a:ext cx="673100" cy="330711"/>
          </a:xfrm>
          <a:prstGeom prst="rightArrow">
            <a:avLst/>
          </a:prstGeom>
          <a:solidFill>
            <a:srgbClr val="9EA5D2"/>
          </a:solidFill>
          <a:ln w="19050">
            <a:solidFill>
              <a:srgbClr val="9EA5D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5" name="오른쪽 화살표 104"/>
          <p:cNvSpPr/>
          <p:nvPr/>
        </p:nvSpPr>
        <p:spPr>
          <a:xfrm>
            <a:off x="1962409" y="4174596"/>
            <a:ext cx="673100" cy="330711"/>
          </a:xfrm>
          <a:prstGeom prst="rightArrow">
            <a:avLst/>
          </a:prstGeom>
          <a:solidFill>
            <a:srgbClr val="9EA5D2"/>
          </a:solidFill>
          <a:ln w="19050">
            <a:solidFill>
              <a:srgbClr val="9EA5D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6" name="오른쪽 화살표 105"/>
          <p:cNvSpPr/>
          <p:nvPr/>
        </p:nvSpPr>
        <p:spPr>
          <a:xfrm>
            <a:off x="1967619" y="5505465"/>
            <a:ext cx="673100" cy="330711"/>
          </a:xfrm>
          <a:prstGeom prst="rightArrow">
            <a:avLst/>
          </a:prstGeom>
          <a:solidFill>
            <a:srgbClr val="9EA5D2"/>
          </a:solidFill>
          <a:ln w="19050">
            <a:solidFill>
              <a:srgbClr val="9EA5D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07" name="그룹 106"/>
          <p:cNvGrpSpPr>
            <a:grpSpLocks noChangeAspect="1"/>
          </p:cNvGrpSpPr>
          <p:nvPr/>
        </p:nvGrpSpPr>
        <p:grpSpPr>
          <a:xfrm>
            <a:off x="9597804" y="2898041"/>
            <a:ext cx="1156689" cy="1051636"/>
            <a:chOff x="729527" y="3430588"/>
            <a:chExt cx="742086" cy="674688"/>
          </a:xfrm>
        </p:grpSpPr>
        <p:sp>
          <p:nvSpPr>
            <p:cNvPr id="108" name="Freeform 15"/>
            <p:cNvSpPr>
              <a:spLocks/>
            </p:cNvSpPr>
            <p:nvPr/>
          </p:nvSpPr>
          <p:spPr bwMode="auto">
            <a:xfrm>
              <a:off x="1141413" y="3557588"/>
              <a:ext cx="182563" cy="223838"/>
            </a:xfrm>
            <a:custGeom>
              <a:avLst/>
              <a:gdLst>
                <a:gd name="T0" fmla="*/ 792 w 1148"/>
                <a:gd name="T1" fmla="*/ 771 h 1409"/>
                <a:gd name="T2" fmla="*/ 813 w 1148"/>
                <a:gd name="T3" fmla="*/ 707 h 1409"/>
                <a:gd name="T4" fmla="*/ 826 w 1148"/>
                <a:gd name="T5" fmla="*/ 651 h 1409"/>
                <a:gd name="T6" fmla="*/ 850 w 1148"/>
                <a:gd name="T7" fmla="*/ 656 h 1409"/>
                <a:gd name="T8" fmla="*/ 874 w 1148"/>
                <a:gd name="T9" fmla="*/ 625 h 1409"/>
                <a:gd name="T10" fmla="*/ 894 w 1148"/>
                <a:gd name="T11" fmla="*/ 567 h 1409"/>
                <a:gd name="T12" fmla="*/ 912 w 1148"/>
                <a:gd name="T13" fmla="*/ 458 h 1409"/>
                <a:gd name="T14" fmla="*/ 902 w 1148"/>
                <a:gd name="T15" fmla="*/ 440 h 1409"/>
                <a:gd name="T16" fmla="*/ 894 w 1148"/>
                <a:gd name="T17" fmla="*/ 413 h 1409"/>
                <a:gd name="T18" fmla="*/ 912 w 1148"/>
                <a:gd name="T19" fmla="*/ 291 h 1409"/>
                <a:gd name="T20" fmla="*/ 904 w 1148"/>
                <a:gd name="T21" fmla="*/ 206 h 1409"/>
                <a:gd name="T22" fmla="*/ 878 w 1148"/>
                <a:gd name="T23" fmla="*/ 153 h 1409"/>
                <a:gd name="T24" fmla="*/ 830 w 1148"/>
                <a:gd name="T25" fmla="*/ 117 h 1409"/>
                <a:gd name="T26" fmla="*/ 792 w 1148"/>
                <a:gd name="T27" fmla="*/ 107 h 1409"/>
                <a:gd name="T28" fmla="*/ 753 w 1148"/>
                <a:gd name="T29" fmla="*/ 55 h 1409"/>
                <a:gd name="T30" fmla="*/ 690 w 1148"/>
                <a:gd name="T31" fmla="*/ 13 h 1409"/>
                <a:gd name="T32" fmla="*/ 607 w 1148"/>
                <a:gd name="T33" fmla="*/ 1 h 1409"/>
                <a:gd name="T34" fmla="*/ 536 w 1148"/>
                <a:gd name="T35" fmla="*/ 15 h 1409"/>
                <a:gd name="T36" fmla="*/ 392 w 1148"/>
                <a:gd name="T37" fmla="*/ 12 h 1409"/>
                <a:gd name="T38" fmla="*/ 336 w 1148"/>
                <a:gd name="T39" fmla="*/ 24 h 1409"/>
                <a:gd name="T40" fmla="*/ 358 w 1148"/>
                <a:gd name="T41" fmla="*/ 56 h 1409"/>
                <a:gd name="T42" fmla="*/ 291 w 1148"/>
                <a:gd name="T43" fmla="*/ 114 h 1409"/>
                <a:gd name="T44" fmla="*/ 255 w 1148"/>
                <a:gd name="T45" fmla="*/ 185 h 1409"/>
                <a:gd name="T46" fmla="*/ 239 w 1148"/>
                <a:gd name="T47" fmla="*/ 273 h 1409"/>
                <a:gd name="T48" fmla="*/ 250 w 1148"/>
                <a:gd name="T49" fmla="*/ 389 h 1409"/>
                <a:gd name="T50" fmla="*/ 247 w 1148"/>
                <a:gd name="T51" fmla="*/ 415 h 1409"/>
                <a:gd name="T52" fmla="*/ 227 w 1148"/>
                <a:gd name="T53" fmla="*/ 433 h 1409"/>
                <a:gd name="T54" fmla="*/ 220 w 1148"/>
                <a:gd name="T55" fmla="*/ 478 h 1409"/>
                <a:gd name="T56" fmla="*/ 230 w 1148"/>
                <a:gd name="T57" fmla="*/ 541 h 1409"/>
                <a:gd name="T58" fmla="*/ 272 w 1148"/>
                <a:gd name="T59" fmla="*/ 631 h 1409"/>
                <a:gd name="T60" fmla="*/ 297 w 1148"/>
                <a:gd name="T61" fmla="*/ 681 h 1409"/>
                <a:gd name="T62" fmla="*/ 328 w 1148"/>
                <a:gd name="T63" fmla="*/ 766 h 1409"/>
                <a:gd name="T64" fmla="*/ 332 w 1148"/>
                <a:gd name="T65" fmla="*/ 873 h 1409"/>
                <a:gd name="T66" fmla="*/ 316 w 1148"/>
                <a:gd name="T67" fmla="*/ 901 h 1409"/>
                <a:gd name="T68" fmla="*/ 166 w 1148"/>
                <a:gd name="T69" fmla="*/ 982 h 1409"/>
                <a:gd name="T70" fmla="*/ 29 w 1148"/>
                <a:gd name="T71" fmla="*/ 1080 h 1409"/>
                <a:gd name="T72" fmla="*/ 66 w 1148"/>
                <a:gd name="T73" fmla="*/ 1195 h 1409"/>
                <a:gd name="T74" fmla="*/ 205 w 1148"/>
                <a:gd name="T75" fmla="*/ 1313 h 1409"/>
                <a:gd name="T76" fmla="*/ 374 w 1148"/>
                <a:gd name="T77" fmla="*/ 1386 h 1409"/>
                <a:gd name="T78" fmla="*/ 536 w 1148"/>
                <a:gd name="T79" fmla="*/ 1179 h 1409"/>
                <a:gd name="T80" fmla="*/ 508 w 1148"/>
                <a:gd name="T81" fmla="*/ 1128 h 1409"/>
                <a:gd name="T82" fmla="*/ 496 w 1148"/>
                <a:gd name="T83" fmla="*/ 1078 h 1409"/>
                <a:gd name="T84" fmla="*/ 505 w 1148"/>
                <a:gd name="T85" fmla="*/ 1043 h 1409"/>
                <a:gd name="T86" fmla="*/ 543 w 1148"/>
                <a:gd name="T87" fmla="*/ 1007 h 1409"/>
                <a:gd name="T88" fmla="*/ 585 w 1148"/>
                <a:gd name="T89" fmla="*/ 1004 h 1409"/>
                <a:gd name="T90" fmla="*/ 635 w 1148"/>
                <a:gd name="T91" fmla="*/ 1033 h 1409"/>
                <a:gd name="T92" fmla="*/ 650 w 1148"/>
                <a:gd name="T93" fmla="*/ 1062 h 1409"/>
                <a:gd name="T94" fmla="*/ 648 w 1148"/>
                <a:gd name="T95" fmla="*/ 1106 h 1409"/>
                <a:gd name="T96" fmla="*/ 622 w 1148"/>
                <a:gd name="T97" fmla="*/ 1165 h 1409"/>
                <a:gd name="T98" fmla="*/ 702 w 1148"/>
                <a:gd name="T99" fmla="*/ 1404 h 1409"/>
                <a:gd name="T100" fmla="*/ 880 w 1148"/>
                <a:gd name="T101" fmla="*/ 1347 h 1409"/>
                <a:gd name="T102" fmla="*/ 1032 w 1148"/>
                <a:gd name="T103" fmla="*/ 1247 h 1409"/>
                <a:gd name="T104" fmla="*/ 1148 w 1148"/>
                <a:gd name="T105" fmla="*/ 1103 h 1409"/>
                <a:gd name="T106" fmla="*/ 893 w 1148"/>
                <a:gd name="T107" fmla="*/ 936 h 1409"/>
                <a:gd name="T108" fmla="*/ 817 w 1148"/>
                <a:gd name="T109" fmla="*/ 898 h 1409"/>
                <a:gd name="T110" fmla="*/ 810 w 1148"/>
                <a:gd name="T111" fmla="*/ 88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48" h="1409">
                  <a:moveTo>
                    <a:pt x="792" y="873"/>
                  </a:moveTo>
                  <a:lnTo>
                    <a:pt x="792" y="873"/>
                  </a:lnTo>
                  <a:lnTo>
                    <a:pt x="792" y="821"/>
                  </a:lnTo>
                  <a:lnTo>
                    <a:pt x="792" y="821"/>
                  </a:lnTo>
                  <a:lnTo>
                    <a:pt x="792" y="771"/>
                  </a:lnTo>
                  <a:lnTo>
                    <a:pt x="792" y="771"/>
                  </a:lnTo>
                  <a:lnTo>
                    <a:pt x="800" y="752"/>
                  </a:lnTo>
                  <a:lnTo>
                    <a:pt x="806" y="737"/>
                  </a:lnTo>
                  <a:lnTo>
                    <a:pt x="810" y="721"/>
                  </a:lnTo>
                  <a:lnTo>
                    <a:pt x="813" y="707"/>
                  </a:lnTo>
                  <a:lnTo>
                    <a:pt x="816" y="692"/>
                  </a:lnTo>
                  <a:lnTo>
                    <a:pt x="817" y="677"/>
                  </a:lnTo>
                  <a:lnTo>
                    <a:pt x="817" y="643"/>
                  </a:lnTo>
                  <a:lnTo>
                    <a:pt x="817" y="643"/>
                  </a:lnTo>
                  <a:lnTo>
                    <a:pt x="826" y="651"/>
                  </a:lnTo>
                  <a:lnTo>
                    <a:pt x="831" y="655"/>
                  </a:lnTo>
                  <a:lnTo>
                    <a:pt x="836" y="657"/>
                  </a:lnTo>
                  <a:lnTo>
                    <a:pt x="841" y="658"/>
                  </a:lnTo>
                  <a:lnTo>
                    <a:pt x="846" y="657"/>
                  </a:lnTo>
                  <a:lnTo>
                    <a:pt x="850" y="656"/>
                  </a:lnTo>
                  <a:lnTo>
                    <a:pt x="855" y="652"/>
                  </a:lnTo>
                  <a:lnTo>
                    <a:pt x="860" y="648"/>
                  </a:lnTo>
                  <a:lnTo>
                    <a:pt x="864" y="642"/>
                  </a:lnTo>
                  <a:lnTo>
                    <a:pt x="870" y="635"/>
                  </a:lnTo>
                  <a:lnTo>
                    <a:pt x="874" y="625"/>
                  </a:lnTo>
                  <a:lnTo>
                    <a:pt x="879" y="614"/>
                  </a:lnTo>
                  <a:lnTo>
                    <a:pt x="884" y="600"/>
                  </a:lnTo>
                  <a:lnTo>
                    <a:pt x="888" y="585"/>
                  </a:lnTo>
                  <a:lnTo>
                    <a:pt x="894" y="567"/>
                  </a:lnTo>
                  <a:lnTo>
                    <a:pt x="894" y="567"/>
                  </a:lnTo>
                  <a:lnTo>
                    <a:pt x="902" y="532"/>
                  </a:lnTo>
                  <a:lnTo>
                    <a:pt x="908" y="503"/>
                  </a:lnTo>
                  <a:lnTo>
                    <a:pt x="911" y="482"/>
                  </a:lnTo>
                  <a:lnTo>
                    <a:pt x="912" y="465"/>
                  </a:lnTo>
                  <a:lnTo>
                    <a:pt x="912" y="458"/>
                  </a:lnTo>
                  <a:lnTo>
                    <a:pt x="911" y="452"/>
                  </a:lnTo>
                  <a:lnTo>
                    <a:pt x="910" y="448"/>
                  </a:lnTo>
                  <a:lnTo>
                    <a:pt x="908" y="444"/>
                  </a:lnTo>
                  <a:lnTo>
                    <a:pt x="905" y="442"/>
                  </a:lnTo>
                  <a:lnTo>
                    <a:pt x="902" y="440"/>
                  </a:lnTo>
                  <a:lnTo>
                    <a:pt x="898" y="439"/>
                  </a:lnTo>
                  <a:lnTo>
                    <a:pt x="894" y="439"/>
                  </a:lnTo>
                  <a:lnTo>
                    <a:pt x="894" y="439"/>
                  </a:lnTo>
                  <a:lnTo>
                    <a:pt x="894" y="413"/>
                  </a:lnTo>
                  <a:lnTo>
                    <a:pt x="894" y="413"/>
                  </a:lnTo>
                  <a:lnTo>
                    <a:pt x="900" y="386"/>
                  </a:lnTo>
                  <a:lnTo>
                    <a:pt x="905" y="360"/>
                  </a:lnTo>
                  <a:lnTo>
                    <a:pt x="908" y="335"/>
                  </a:lnTo>
                  <a:lnTo>
                    <a:pt x="911" y="312"/>
                  </a:lnTo>
                  <a:lnTo>
                    <a:pt x="912" y="291"/>
                  </a:lnTo>
                  <a:lnTo>
                    <a:pt x="912" y="271"/>
                  </a:lnTo>
                  <a:lnTo>
                    <a:pt x="911" y="253"/>
                  </a:lnTo>
                  <a:lnTo>
                    <a:pt x="910" y="237"/>
                  </a:lnTo>
                  <a:lnTo>
                    <a:pt x="907" y="221"/>
                  </a:lnTo>
                  <a:lnTo>
                    <a:pt x="904" y="206"/>
                  </a:lnTo>
                  <a:lnTo>
                    <a:pt x="900" y="194"/>
                  </a:lnTo>
                  <a:lnTo>
                    <a:pt x="895" y="181"/>
                  </a:lnTo>
                  <a:lnTo>
                    <a:pt x="889" y="171"/>
                  </a:lnTo>
                  <a:lnTo>
                    <a:pt x="883" y="162"/>
                  </a:lnTo>
                  <a:lnTo>
                    <a:pt x="878" y="153"/>
                  </a:lnTo>
                  <a:lnTo>
                    <a:pt x="871" y="145"/>
                  </a:lnTo>
                  <a:lnTo>
                    <a:pt x="864" y="139"/>
                  </a:lnTo>
                  <a:lnTo>
                    <a:pt x="857" y="132"/>
                  </a:lnTo>
                  <a:lnTo>
                    <a:pt x="844" y="123"/>
                  </a:lnTo>
                  <a:lnTo>
                    <a:pt x="830" y="117"/>
                  </a:lnTo>
                  <a:lnTo>
                    <a:pt x="818" y="112"/>
                  </a:lnTo>
                  <a:lnTo>
                    <a:pt x="807" y="108"/>
                  </a:lnTo>
                  <a:lnTo>
                    <a:pt x="799" y="107"/>
                  </a:lnTo>
                  <a:lnTo>
                    <a:pt x="792" y="107"/>
                  </a:lnTo>
                  <a:lnTo>
                    <a:pt x="792" y="107"/>
                  </a:lnTo>
                  <a:lnTo>
                    <a:pt x="786" y="97"/>
                  </a:lnTo>
                  <a:lnTo>
                    <a:pt x="779" y="87"/>
                  </a:lnTo>
                  <a:lnTo>
                    <a:pt x="772" y="76"/>
                  </a:lnTo>
                  <a:lnTo>
                    <a:pt x="764" y="66"/>
                  </a:lnTo>
                  <a:lnTo>
                    <a:pt x="753" y="55"/>
                  </a:lnTo>
                  <a:lnTo>
                    <a:pt x="743" y="46"/>
                  </a:lnTo>
                  <a:lnTo>
                    <a:pt x="730" y="36"/>
                  </a:lnTo>
                  <a:lnTo>
                    <a:pt x="718" y="27"/>
                  </a:lnTo>
                  <a:lnTo>
                    <a:pt x="704" y="19"/>
                  </a:lnTo>
                  <a:lnTo>
                    <a:pt x="690" y="13"/>
                  </a:lnTo>
                  <a:lnTo>
                    <a:pt x="675" y="7"/>
                  </a:lnTo>
                  <a:lnTo>
                    <a:pt x="659" y="3"/>
                  </a:lnTo>
                  <a:lnTo>
                    <a:pt x="642" y="0"/>
                  </a:lnTo>
                  <a:lnTo>
                    <a:pt x="624" y="0"/>
                  </a:lnTo>
                  <a:lnTo>
                    <a:pt x="607" y="1"/>
                  </a:lnTo>
                  <a:lnTo>
                    <a:pt x="587" y="5"/>
                  </a:lnTo>
                  <a:lnTo>
                    <a:pt x="587" y="5"/>
                  </a:lnTo>
                  <a:lnTo>
                    <a:pt x="572" y="10"/>
                  </a:lnTo>
                  <a:lnTo>
                    <a:pt x="555" y="13"/>
                  </a:lnTo>
                  <a:lnTo>
                    <a:pt x="536" y="15"/>
                  </a:lnTo>
                  <a:lnTo>
                    <a:pt x="515" y="16"/>
                  </a:lnTo>
                  <a:lnTo>
                    <a:pt x="494" y="16"/>
                  </a:lnTo>
                  <a:lnTo>
                    <a:pt x="473" y="16"/>
                  </a:lnTo>
                  <a:lnTo>
                    <a:pt x="431" y="15"/>
                  </a:lnTo>
                  <a:lnTo>
                    <a:pt x="392" y="12"/>
                  </a:lnTo>
                  <a:lnTo>
                    <a:pt x="361" y="8"/>
                  </a:lnTo>
                  <a:lnTo>
                    <a:pt x="332" y="5"/>
                  </a:lnTo>
                  <a:lnTo>
                    <a:pt x="332" y="5"/>
                  </a:lnTo>
                  <a:lnTo>
                    <a:pt x="333" y="15"/>
                  </a:lnTo>
                  <a:lnTo>
                    <a:pt x="336" y="24"/>
                  </a:lnTo>
                  <a:lnTo>
                    <a:pt x="340" y="32"/>
                  </a:lnTo>
                  <a:lnTo>
                    <a:pt x="344" y="40"/>
                  </a:lnTo>
                  <a:lnTo>
                    <a:pt x="354" y="51"/>
                  </a:lnTo>
                  <a:lnTo>
                    <a:pt x="358" y="56"/>
                  </a:lnTo>
                  <a:lnTo>
                    <a:pt x="358" y="56"/>
                  </a:lnTo>
                  <a:lnTo>
                    <a:pt x="341" y="66"/>
                  </a:lnTo>
                  <a:lnTo>
                    <a:pt x="327" y="77"/>
                  </a:lnTo>
                  <a:lnTo>
                    <a:pt x="314" y="89"/>
                  </a:lnTo>
                  <a:lnTo>
                    <a:pt x="302" y="100"/>
                  </a:lnTo>
                  <a:lnTo>
                    <a:pt x="291" y="114"/>
                  </a:lnTo>
                  <a:lnTo>
                    <a:pt x="282" y="127"/>
                  </a:lnTo>
                  <a:lnTo>
                    <a:pt x="274" y="141"/>
                  </a:lnTo>
                  <a:lnTo>
                    <a:pt x="266" y="154"/>
                  </a:lnTo>
                  <a:lnTo>
                    <a:pt x="260" y="169"/>
                  </a:lnTo>
                  <a:lnTo>
                    <a:pt x="255" y="185"/>
                  </a:lnTo>
                  <a:lnTo>
                    <a:pt x="251" y="199"/>
                  </a:lnTo>
                  <a:lnTo>
                    <a:pt x="247" y="214"/>
                  </a:lnTo>
                  <a:lnTo>
                    <a:pt x="245" y="228"/>
                  </a:lnTo>
                  <a:lnTo>
                    <a:pt x="243" y="244"/>
                  </a:lnTo>
                  <a:lnTo>
                    <a:pt x="239" y="273"/>
                  </a:lnTo>
                  <a:lnTo>
                    <a:pt x="239" y="301"/>
                  </a:lnTo>
                  <a:lnTo>
                    <a:pt x="240" y="327"/>
                  </a:lnTo>
                  <a:lnTo>
                    <a:pt x="244" y="351"/>
                  </a:lnTo>
                  <a:lnTo>
                    <a:pt x="247" y="372"/>
                  </a:lnTo>
                  <a:lnTo>
                    <a:pt x="250" y="389"/>
                  </a:lnTo>
                  <a:lnTo>
                    <a:pt x="253" y="402"/>
                  </a:lnTo>
                  <a:lnTo>
                    <a:pt x="256" y="413"/>
                  </a:lnTo>
                  <a:lnTo>
                    <a:pt x="256" y="413"/>
                  </a:lnTo>
                  <a:lnTo>
                    <a:pt x="251" y="414"/>
                  </a:lnTo>
                  <a:lnTo>
                    <a:pt x="247" y="415"/>
                  </a:lnTo>
                  <a:lnTo>
                    <a:pt x="242" y="416"/>
                  </a:lnTo>
                  <a:lnTo>
                    <a:pt x="237" y="419"/>
                  </a:lnTo>
                  <a:lnTo>
                    <a:pt x="233" y="422"/>
                  </a:lnTo>
                  <a:lnTo>
                    <a:pt x="230" y="426"/>
                  </a:lnTo>
                  <a:lnTo>
                    <a:pt x="227" y="433"/>
                  </a:lnTo>
                  <a:lnTo>
                    <a:pt x="224" y="439"/>
                  </a:lnTo>
                  <a:lnTo>
                    <a:pt x="222" y="446"/>
                  </a:lnTo>
                  <a:lnTo>
                    <a:pt x="221" y="455"/>
                  </a:lnTo>
                  <a:lnTo>
                    <a:pt x="220" y="466"/>
                  </a:lnTo>
                  <a:lnTo>
                    <a:pt x="220" y="478"/>
                  </a:lnTo>
                  <a:lnTo>
                    <a:pt x="221" y="491"/>
                  </a:lnTo>
                  <a:lnTo>
                    <a:pt x="223" y="507"/>
                  </a:lnTo>
                  <a:lnTo>
                    <a:pt x="226" y="523"/>
                  </a:lnTo>
                  <a:lnTo>
                    <a:pt x="230" y="541"/>
                  </a:lnTo>
                  <a:lnTo>
                    <a:pt x="230" y="541"/>
                  </a:lnTo>
                  <a:lnTo>
                    <a:pt x="239" y="567"/>
                  </a:lnTo>
                  <a:lnTo>
                    <a:pt x="249" y="589"/>
                  </a:lnTo>
                  <a:lnTo>
                    <a:pt x="257" y="607"/>
                  </a:lnTo>
                  <a:lnTo>
                    <a:pt x="265" y="621"/>
                  </a:lnTo>
                  <a:lnTo>
                    <a:pt x="272" y="631"/>
                  </a:lnTo>
                  <a:lnTo>
                    <a:pt x="277" y="638"/>
                  </a:lnTo>
                  <a:lnTo>
                    <a:pt x="281" y="643"/>
                  </a:lnTo>
                  <a:lnTo>
                    <a:pt x="281" y="643"/>
                  </a:lnTo>
                  <a:lnTo>
                    <a:pt x="289" y="662"/>
                  </a:lnTo>
                  <a:lnTo>
                    <a:pt x="297" y="681"/>
                  </a:lnTo>
                  <a:lnTo>
                    <a:pt x="307" y="716"/>
                  </a:lnTo>
                  <a:lnTo>
                    <a:pt x="311" y="733"/>
                  </a:lnTo>
                  <a:lnTo>
                    <a:pt x="317" y="747"/>
                  </a:lnTo>
                  <a:lnTo>
                    <a:pt x="324" y="760"/>
                  </a:lnTo>
                  <a:lnTo>
                    <a:pt x="328" y="766"/>
                  </a:lnTo>
                  <a:lnTo>
                    <a:pt x="332" y="771"/>
                  </a:lnTo>
                  <a:lnTo>
                    <a:pt x="332" y="771"/>
                  </a:lnTo>
                  <a:lnTo>
                    <a:pt x="332" y="821"/>
                  </a:lnTo>
                  <a:lnTo>
                    <a:pt x="332" y="821"/>
                  </a:lnTo>
                  <a:lnTo>
                    <a:pt x="332" y="873"/>
                  </a:lnTo>
                  <a:lnTo>
                    <a:pt x="332" y="873"/>
                  </a:lnTo>
                  <a:lnTo>
                    <a:pt x="332" y="898"/>
                  </a:lnTo>
                  <a:lnTo>
                    <a:pt x="332" y="898"/>
                  </a:lnTo>
                  <a:lnTo>
                    <a:pt x="326" y="899"/>
                  </a:lnTo>
                  <a:lnTo>
                    <a:pt x="316" y="901"/>
                  </a:lnTo>
                  <a:lnTo>
                    <a:pt x="305" y="907"/>
                  </a:lnTo>
                  <a:lnTo>
                    <a:pt x="291" y="912"/>
                  </a:lnTo>
                  <a:lnTo>
                    <a:pt x="256" y="930"/>
                  </a:lnTo>
                  <a:lnTo>
                    <a:pt x="214" y="953"/>
                  </a:lnTo>
                  <a:lnTo>
                    <a:pt x="166" y="982"/>
                  </a:lnTo>
                  <a:lnTo>
                    <a:pt x="141" y="998"/>
                  </a:lnTo>
                  <a:lnTo>
                    <a:pt x="114" y="1017"/>
                  </a:lnTo>
                  <a:lnTo>
                    <a:pt x="86" y="1036"/>
                  </a:lnTo>
                  <a:lnTo>
                    <a:pt x="57" y="1057"/>
                  </a:lnTo>
                  <a:lnTo>
                    <a:pt x="29" y="1080"/>
                  </a:lnTo>
                  <a:lnTo>
                    <a:pt x="0" y="1103"/>
                  </a:lnTo>
                  <a:lnTo>
                    <a:pt x="0" y="1103"/>
                  </a:lnTo>
                  <a:lnTo>
                    <a:pt x="21" y="1135"/>
                  </a:lnTo>
                  <a:lnTo>
                    <a:pt x="43" y="1166"/>
                  </a:lnTo>
                  <a:lnTo>
                    <a:pt x="66" y="1195"/>
                  </a:lnTo>
                  <a:lnTo>
                    <a:pt x="91" y="1222"/>
                  </a:lnTo>
                  <a:lnTo>
                    <a:pt x="117" y="1247"/>
                  </a:lnTo>
                  <a:lnTo>
                    <a:pt x="145" y="1271"/>
                  </a:lnTo>
                  <a:lnTo>
                    <a:pt x="174" y="1293"/>
                  </a:lnTo>
                  <a:lnTo>
                    <a:pt x="205" y="1313"/>
                  </a:lnTo>
                  <a:lnTo>
                    <a:pt x="236" y="1332"/>
                  </a:lnTo>
                  <a:lnTo>
                    <a:pt x="270" y="1347"/>
                  </a:lnTo>
                  <a:lnTo>
                    <a:pt x="303" y="1362"/>
                  </a:lnTo>
                  <a:lnTo>
                    <a:pt x="338" y="1376"/>
                  </a:lnTo>
                  <a:lnTo>
                    <a:pt x="374" y="1386"/>
                  </a:lnTo>
                  <a:lnTo>
                    <a:pt x="410" y="1395"/>
                  </a:lnTo>
                  <a:lnTo>
                    <a:pt x="447" y="1404"/>
                  </a:lnTo>
                  <a:lnTo>
                    <a:pt x="485" y="1409"/>
                  </a:lnTo>
                  <a:lnTo>
                    <a:pt x="485" y="1409"/>
                  </a:lnTo>
                  <a:lnTo>
                    <a:pt x="536" y="1179"/>
                  </a:lnTo>
                  <a:lnTo>
                    <a:pt x="536" y="1179"/>
                  </a:lnTo>
                  <a:lnTo>
                    <a:pt x="527" y="1165"/>
                  </a:lnTo>
                  <a:lnTo>
                    <a:pt x="520" y="1152"/>
                  </a:lnTo>
                  <a:lnTo>
                    <a:pt x="513" y="1139"/>
                  </a:lnTo>
                  <a:lnTo>
                    <a:pt x="508" y="1128"/>
                  </a:lnTo>
                  <a:lnTo>
                    <a:pt x="504" y="1116"/>
                  </a:lnTo>
                  <a:lnTo>
                    <a:pt x="500" y="1106"/>
                  </a:lnTo>
                  <a:lnTo>
                    <a:pt x="498" y="1096"/>
                  </a:lnTo>
                  <a:lnTo>
                    <a:pt x="497" y="1087"/>
                  </a:lnTo>
                  <a:lnTo>
                    <a:pt x="496" y="1078"/>
                  </a:lnTo>
                  <a:lnTo>
                    <a:pt x="497" y="1070"/>
                  </a:lnTo>
                  <a:lnTo>
                    <a:pt x="498" y="1062"/>
                  </a:lnTo>
                  <a:lnTo>
                    <a:pt x="499" y="1056"/>
                  </a:lnTo>
                  <a:lnTo>
                    <a:pt x="501" y="1048"/>
                  </a:lnTo>
                  <a:lnTo>
                    <a:pt x="505" y="1043"/>
                  </a:lnTo>
                  <a:lnTo>
                    <a:pt x="511" y="1033"/>
                  </a:lnTo>
                  <a:lnTo>
                    <a:pt x="518" y="1023"/>
                  </a:lnTo>
                  <a:lnTo>
                    <a:pt x="526" y="1017"/>
                  </a:lnTo>
                  <a:lnTo>
                    <a:pt x="535" y="1011"/>
                  </a:lnTo>
                  <a:lnTo>
                    <a:pt x="543" y="1007"/>
                  </a:lnTo>
                  <a:lnTo>
                    <a:pt x="557" y="1001"/>
                  </a:lnTo>
                  <a:lnTo>
                    <a:pt x="562" y="1000"/>
                  </a:lnTo>
                  <a:lnTo>
                    <a:pt x="562" y="1000"/>
                  </a:lnTo>
                  <a:lnTo>
                    <a:pt x="575" y="1001"/>
                  </a:lnTo>
                  <a:lnTo>
                    <a:pt x="585" y="1004"/>
                  </a:lnTo>
                  <a:lnTo>
                    <a:pt x="595" y="1007"/>
                  </a:lnTo>
                  <a:lnTo>
                    <a:pt x="605" y="1011"/>
                  </a:lnTo>
                  <a:lnTo>
                    <a:pt x="616" y="1017"/>
                  </a:lnTo>
                  <a:lnTo>
                    <a:pt x="626" y="1023"/>
                  </a:lnTo>
                  <a:lnTo>
                    <a:pt x="635" y="1033"/>
                  </a:lnTo>
                  <a:lnTo>
                    <a:pt x="639" y="1037"/>
                  </a:lnTo>
                  <a:lnTo>
                    <a:pt x="643" y="1043"/>
                  </a:lnTo>
                  <a:lnTo>
                    <a:pt x="646" y="1048"/>
                  </a:lnTo>
                  <a:lnTo>
                    <a:pt x="648" y="1056"/>
                  </a:lnTo>
                  <a:lnTo>
                    <a:pt x="650" y="1062"/>
                  </a:lnTo>
                  <a:lnTo>
                    <a:pt x="651" y="1070"/>
                  </a:lnTo>
                  <a:lnTo>
                    <a:pt x="651" y="1078"/>
                  </a:lnTo>
                  <a:lnTo>
                    <a:pt x="651" y="1087"/>
                  </a:lnTo>
                  <a:lnTo>
                    <a:pt x="650" y="1096"/>
                  </a:lnTo>
                  <a:lnTo>
                    <a:pt x="648" y="1106"/>
                  </a:lnTo>
                  <a:lnTo>
                    <a:pt x="645" y="1116"/>
                  </a:lnTo>
                  <a:lnTo>
                    <a:pt x="641" y="1128"/>
                  </a:lnTo>
                  <a:lnTo>
                    <a:pt x="636" y="1139"/>
                  </a:lnTo>
                  <a:lnTo>
                    <a:pt x="629" y="1152"/>
                  </a:lnTo>
                  <a:lnTo>
                    <a:pt x="622" y="1165"/>
                  </a:lnTo>
                  <a:lnTo>
                    <a:pt x="613" y="1179"/>
                  </a:lnTo>
                  <a:lnTo>
                    <a:pt x="613" y="1179"/>
                  </a:lnTo>
                  <a:lnTo>
                    <a:pt x="664" y="1409"/>
                  </a:lnTo>
                  <a:lnTo>
                    <a:pt x="664" y="1409"/>
                  </a:lnTo>
                  <a:lnTo>
                    <a:pt x="702" y="1404"/>
                  </a:lnTo>
                  <a:lnTo>
                    <a:pt x="739" y="1395"/>
                  </a:lnTo>
                  <a:lnTo>
                    <a:pt x="776" y="1386"/>
                  </a:lnTo>
                  <a:lnTo>
                    <a:pt x="811" y="1376"/>
                  </a:lnTo>
                  <a:lnTo>
                    <a:pt x="846" y="1362"/>
                  </a:lnTo>
                  <a:lnTo>
                    <a:pt x="880" y="1347"/>
                  </a:lnTo>
                  <a:lnTo>
                    <a:pt x="912" y="1332"/>
                  </a:lnTo>
                  <a:lnTo>
                    <a:pt x="945" y="1313"/>
                  </a:lnTo>
                  <a:lnTo>
                    <a:pt x="975" y="1293"/>
                  </a:lnTo>
                  <a:lnTo>
                    <a:pt x="1004" y="1271"/>
                  </a:lnTo>
                  <a:lnTo>
                    <a:pt x="1032" y="1247"/>
                  </a:lnTo>
                  <a:lnTo>
                    <a:pt x="1059" y="1222"/>
                  </a:lnTo>
                  <a:lnTo>
                    <a:pt x="1083" y="1195"/>
                  </a:lnTo>
                  <a:lnTo>
                    <a:pt x="1107" y="1166"/>
                  </a:lnTo>
                  <a:lnTo>
                    <a:pt x="1129" y="1135"/>
                  </a:lnTo>
                  <a:lnTo>
                    <a:pt x="1148" y="1103"/>
                  </a:lnTo>
                  <a:lnTo>
                    <a:pt x="1148" y="1103"/>
                  </a:lnTo>
                  <a:lnTo>
                    <a:pt x="1036" y="1028"/>
                  </a:lnTo>
                  <a:lnTo>
                    <a:pt x="983" y="993"/>
                  </a:lnTo>
                  <a:lnTo>
                    <a:pt x="935" y="962"/>
                  </a:lnTo>
                  <a:lnTo>
                    <a:pt x="893" y="936"/>
                  </a:lnTo>
                  <a:lnTo>
                    <a:pt x="858" y="916"/>
                  </a:lnTo>
                  <a:lnTo>
                    <a:pt x="844" y="909"/>
                  </a:lnTo>
                  <a:lnTo>
                    <a:pt x="832" y="903"/>
                  </a:lnTo>
                  <a:lnTo>
                    <a:pt x="823" y="899"/>
                  </a:lnTo>
                  <a:lnTo>
                    <a:pt x="817" y="898"/>
                  </a:lnTo>
                  <a:lnTo>
                    <a:pt x="817" y="898"/>
                  </a:lnTo>
                  <a:lnTo>
                    <a:pt x="817" y="894"/>
                  </a:lnTo>
                  <a:lnTo>
                    <a:pt x="816" y="890"/>
                  </a:lnTo>
                  <a:lnTo>
                    <a:pt x="813" y="886"/>
                  </a:lnTo>
                  <a:lnTo>
                    <a:pt x="810" y="881"/>
                  </a:lnTo>
                  <a:lnTo>
                    <a:pt x="806" y="876"/>
                  </a:lnTo>
                  <a:lnTo>
                    <a:pt x="800" y="874"/>
                  </a:lnTo>
                  <a:lnTo>
                    <a:pt x="792" y="873"/>
                  </a:lnTo>
                  <a:lnTo>
                    <a:pt x="792" y="873"/>
                  </a:ln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508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09" name="Freeform 16"/>
            <p:cNvSpPr>
              <a:spLocks noEditPoints="1"/>
            </p:cNvSpPr>
            <p:nvPr/>
          </p:nvSpPr>
          <p:spPr bwMode="auto">
            <a:xfrm>
              <a:off x="785813" y="3784601"/>
              <a:ext cx="320675" cy="320675"/>
            </a:xfrm>
            <a:custGeom>
              <a:avLst/>
              <a:gdLst>
                <a:gd name="T0" fmla="*/ 1759 w 2015"/>
                <a:gd name="T1" fmla="*/ 696 h 2017"/>
                <a:gd name="T2" fmla="*/ 1786 w 2015"/>
                <a:gd name="T3" fmla="*/ 485 h 2017"/>
                <a:gd name="T4" fmla="*/ 1797 w 2015"/>
                <a:gd name="T5" fmla="*/ 375 h 2017"/>
                <a:gd name="T6" fmla="*/ 1664 w 2015"/>
                <a:gd name="T7" fmla="*/ 232 h 2017"/>
                <a:gd name="T8" fmla="*/ 1583 w 2015"/>
                <a:gd name="T9" fmla="*/ 227 h 2017"/>
                <a:gd name="T10" fmla="*/ 1403 w 2015"/>
                <a:gd name="T11" fmla="*/ 295 h 2017"/>
                <a:gd name="T12" fmla="*/ 1192 w 2015"/>
                <a:gd name="T13" fmla="*/ 231 h 2017"/>
                <a:gd name="T14" fmla="*/ 1149 w 2015"/>
                <a:gd name="T15" fmla="*/ 23 h 2017"/>
                <a:gd name="T16" fmla="*/ 943 w 2015"/>
                <a:gd name="T17" fmla="*/ 0 h 2017"/>
                <a:gd name="T18" fmla="*/ 886 w 2015"/>
                <a:gd name="T19" fmla="*/ 29 h 2017"/>
                <a:gd name="T20" fmla="*/ 829 w 2015"/>
                <a:gd name="T21" fmla="*/ 232 h 2017"/>
                <a:gd name="T22" fmla="*/ 599 w 2015"/>
                <a:gd name="T23" fmla="*/ 314 h 2017"/>
                <a:gd name="T24" fmla="*/ 438 w 2015"/>
                <a:gd name="T25" fmla="*/ 223 h 2017"/>
                <a:gd name="T26" fmla="*/ 368 w 2015"/>
                <a:gd name="T27" fmla="*/ 239 h 2017"/>
                <a:gd name="T28" fmla="*/ 240 w 2015"/>
                <a:gd name="T29" fmla="*/ 381 h 2017"/>
                <a:gd name="T30" fmla="*/ 251 w 2015"/>
                <a:gd name="T31" fmla="*/ 455 h 2017"/>
                <a:gd name="T32" fmla="*/ 298 w 2015"/>
                <a:gd name="T33" fmla="*/ 641 h 2017"/>
                <a:gd name="T34" fmla="*/ 102 w 2015"/>
                <a:gd name="T35" fmla="*/ 843 h 2017"/>
                <a:gd name="T36" fmla="*/ 32 w 2015"/>
                <a:gd name="T37" fmla="*/ 875 h 2017"/>
                <a:gd name="T38" fmla="*/ 0 w 2015"/>
                <a:gd name="T39" fmla="*/ 945 h 2017"/>
                <a:gd name="T40" fmla="*/ 25 w 2015"/>
                <a:gd name="T41" fmla="*/ 1136 h 2017"/>
                <a:gd name="T42" fmla="*/ 102 w 2015"/>
                <a:gd name="T43" fmla="*/ 1174 h 2017"/>
                <a:gd name="T44" fmla="*/ 306 w 2015"/>
                <a:gd name="T45" fmla="*/ 1410 h 2017"/>
                <a:gd name="T46" fmla="*/ 232 w 2015"/>
                <a:gd name="T47" fmla="*/ 1574 h 2017"/>
                <a:gd name="T48" fmla="*/ 227 w 2015"/>
                <a:gd name="T49" fmla="*/ 1647 h 2017"/>
                <a:gd name="T50" fmla="*/ 367 w 2015"/>
                <a:gd name="T51" fmla="*/ 1795 h 2017"/>
                <a:gd name="T52" fmla="*/ 442 w 2015"/>
                <a:gd name="T53" fmla="*/ 1799 h 2017"/>
                <a:gd name="T54" fmla="*/ 746 w 2015"/>
                <a:gd name="T55" fmla="*/ 1774 h 2017"/>
                <a:gd name="T56" fmla="*/ 847 w 2015"/>
                <a:gd name="T57" fmla="*/ 1966 h 2017"/>
                <a:gd name="T58" fmla="*/ 906 w 2015"/>
                <a:gd name="T59" fmla="*/ 2012 h 2017"/>
                <a:gd name="T60" fmla="*/ 1109 w 2015"/>
                <a:gd name="T61" fmla="*/ 2012 h 2017"/>
                <a:gd name="T62" fmla="*/ 1168 w 2015"/>
                <a:gd name="T63" fmla="*/ 1966 h 2017"/>
                <a:gd name="T64" fmla="*/ 1286 w 2015"/>
                <a:gd name="T65" fmla="*/ 1774 h 2017"/>
                <a:gd name="T66" fmla="*/ 1561 w 2015"/>
                <a:gd name="T67" fmla="*/ 1792 h 2017"/>
                <a:gd name="T68" fmla="*/ 1664 w 2015"/>
                <a:gd name="T69" fmla="*/ 1795 h 2017"/>
                <a:gd name="T70" fmla="*/ 1803 w 2015"/>
                <a:gd name="T71" fmla="*/ 1596 h 2017"/>
                <a:gd name="T72" fmla="*/ 1684 w 2015"/>
                <a:gd name="T73" fmla="*/ 1456 h 2017"/>
                <a:gd name="T74" fmla="*/ 1811 w 2015"/>
                <a:gd name="T75" fmla="*/ 1174 h 2017"/>
                <a:gd name="T76" fmla="*/ 1990 w 2015"/>
                <a:gd name="T77" fmla="*/ 1160 h 2017"/>
                <a:gd name="T78" fmla="*/ 2015 w 2015"/>
                <a:gd name="T79" fmla="*/ 1098 h 2017"/>
                <a:gd name="T80" fmla="*/ 2004 w 2015"/>
                <a:gd name="T81" fmla="*/ 898 h 2017"/>
                <a:gd name="T82" fmla="*/ 1948 w 2015"/>
                <a:gd name="T83" fmla="*/ 869 h 2017"/>
                <a:gd name="T84" fmla="*/ 1207 w 2015"/>
                <a:gd name="T85" fmla="*/ 1362 h 2017"/>
                <a:gd name="T86" fmla="*/ 1053 w 2015"/>
                <a:gd name="T87" fmla="*/ 1408 h 2017"/>
                <a:gd name="T88" fmla="*/ 888 w 2015"/>
                <a:gd name="T89" fmla="*/ 1384 h 2017"/>
                <a:gd name="T90" fmla="*/ 739 w 2015"/>
                <a:gd name="T91" fmla="*/ 1302 h 2017"/>
                <a:gd name="T92" fmla="*/ 653 w 2015"/>
                <a:gd name="T93" fmla="*/ 1161 h 2017"/>
                <a:gd name="T94" fmla="*/ 625 w 2015"/>
                <a:gd name="T95" fmla="*/ 993 h 2017"/>
                <a:gd name="T96" fmla="*/ 670 w 2015"/>
                <a:gd name="T97" fmla="*/ 835 h 2017"/>
                <a:gd name="T98" fmla="*/ 770 w 2015"/>
                <a:gd name="T99" fmla="*/ 714 h 2017"/>
                <a:gd name="T100" fmla="*/ 926 w 2015"/>
                <a:gd name="T101" fmla="*/ 637 h 2017"/>
                <a:gd name="T102" fmla="*/ 1096 w 2015"/>
                <a:gd name="T103" fmla="*/ 633 h 2017"/>
                <a:gd name="T104" fmla="*/ 1255 w 2015"/>
                <a:gd name="T105" fmla="*/ 701 h 2017"/>
                <a:gd name="T106" fmla="*/ 1359 w 2015"/>
                <a:gd name="T107" fmla="*/ 819 h 2017"/>
                <a:gd name="T108" fmla="*/ 1403 w 2015"/>
                <a:gd name="T109" fmla="*/ 984 h 2017"/>
                <a:gd name="T110" fmla="*/ 1373 w 2015"/>
                <a:gd name="T111" fmla="*/ 1153 h 2017"/>
                <a:gd name="T112" fmla="*/ 1275 w 2015"/>
                <a:gd name="T113" fmla="*/ 1302 h 2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015" h="2017">
                  <a:moveTo>
                    <a:pt x="1938" y="868"/>
                  </a:moveTo>
                  <a:lnTo>
                    <a:pt x="1938" y="868"/>
                  </a:lnTo>
                  <a:lnTo>
                    <a:pt x="1811" y="868"/>
                  </a:lnTo>
                  <a:lnTo>
                    <a:pt x="1811" y="868"/>
                  </a:lnTo>
                  <a:lnTo>
                    <a:pt x="1801" y="830"/>
                  </a:lnTo>
                  <a:lnTo>
                    <a:pt x="1791" y="792"/>
                  </a:lnTo>
                  <a:lnTo>
                    <a:pt x="1779" y="753"/>
                  </a:lnTo>
                  <a:lnTo>
                    <a:pt x="1766" y="715"/>
                  </a:lnTo>
                  <a:lnTo>
                    <a:pt x="1759" y="696"/>
                  </a:lnTo>
                  <a:lnTo>
                    <a:pt x="1750" y="677"/>
                  </a:lnTo>
                  <a:lnTo>
                    <a:pt x="1742" y="657"/>
                  </a:lnTo>
                  <a:lnTo>
                    <a:pt x="1732" y="639"/>
                  </a:lnTo>
                  <a:lnTo>
                    <a:pt x="1721" y="620"/>
                  </a:lnTo>
                  <a:lnTo>
                    <a:pt x="1710" y="600"/>
                  </a:lnTo>
                  <a:lnTo>
                    <a:pt x="1697" y="581"/>
                  </a:lnTo>
                  <a:lnTo>
                    <a:pt x="1684" y="562"/>
                  </a:lnTo>
                  <a:lnTo>
                    <a:pt x="1684" y="562"/>
                  </a:lnTo>
                  <a:lnTo>
                    <a:pt x="1786" y="485"/>
                  </a:lnTo>
                  <a:lnTo>
                    <a:pt x="1786" y="485"/>
                  </a:lnTo>
                  <a:lnTo>
                    <a:pt x="1794" y="467"/>
                  </a:lnTo>
                  <a:lnTo>
                    <a:pt x="1800" y="448"/>
                  </a:lnTo>
                  <a:lnTo>
                    <a:pt x="1803" y="429"/>
                  </a:lnTo>
                  <a:lnTo>
                    <a:pt x="1804" y="413"/>
                  </a:lnTo>
                  <a:lnTo>
                    <a:pt x="1803" y="396"/>
                  </a:lnTo>
                  <a:lnTo>
                    <a:pt x="1802" y="389"/>
                  </a:lnTo>
                  <a:lnTo>
                    <a:pt x="1800" y="381"/>
                  </a:lnTo>
                  <a:lnTo>
                    <a:pt x="1797" y="375"/>
                  </a:lnTo>
                  <a:lnTo>
                    <a:pt x="1794" y="369"/>
                  </a:lnTo>
                  <a:lnTo>
                    <a:pt x="1790" y="363"/>
                  </a:lnTo>
                  <a:lnTo>
                    <a:pt x="1786" y="357"/>
                  </a:lnTo>
                  <a:lnTo>
                    <a:pt x="1786" y="357"/>
                  </a:lnTo>
                  <a:lnTo>
                    <a:pt x="1684" y="255"/>
                  </a:lnTo>
                  <a:lnTo>
                    <a:pt x="1684" y="255"/>
                  </a:lnTo>
                  <a:lnTo>
                    <a:pt x="1678" y="247"/>
                  </a:lnTo>
                  <a:lnTo>
                    <a:pt x="1671" y="239"/>
                  </a:lnTo>
                  <a:lnTo>
                    <a:pt x="1664" y="232"/>
                  </a:lnTo>
                  <a:lnTo>
                    <a:pt x="1657" y="227"/>
                  </a:lnTo>
                  <a:lnTo>
                    <a:pt x="1647" y="223"/>
                  </a:lnTo>
                  <a:lnTo>
                    <a:pt x="1639" y="220"/>
                  </a:lnTo>
                  <a:lnTo>
                    <a:pt x="1630" y="218"/>
                  </a:lnTo>
                  <a:lnTo>
                    <a:pt x="1619" y="218"/>
                  </a:lnTo>
                  <a:lnTo>
                    <a:pt x="1610" y="218"/>
                  </a:lnTo>
                  <a:lnTo>
                    <a:pt x="1601" y="220"/>
                  </a:lnTo>
                  <a:lnTo>
                    <a:pt x="1591" y="223"/>
                  </a:lnTo>
                  <a:lnTo>
                    <a:pt x="1583" y="227"/>
                  </a:lnTo>
                  <a:lnTo>
                    <a:pt x="1575" y="232"/>
                  </a:lnTo>
                  <a:lnTo>
                    <a:pt x="1567" y="239"/>
                  </a:lnTo>
                  <a:lnTo>
                    <a:pt x="1561" y="247"/>
                  </a:lnTo>
                  <a:lnTo>
                    <a:pt x="1556" y="255"/>
                  </a:lnTo>
                  <a:lnTo>
                    <a:pt x="1556" y="255"/>
                  </a:lnTo>
                  <a:lnTo>
                    <a:pt x="1479" y="332"/>
                  </a:lnTo>
                  <a:lnTo>
                    <a:pt x="1479" y="332"/>
                  </a:lnTo>
                  <a:lnTo>
                    <a:pt x="1441" y="314"/>
                  </a:lnTo>
                  <a:lnTo>
                    <a:pt x="1403" y="295"/>
                  </a:lnTo>
                  <a:lnTo>
                    <a:pt x="1364" y="277"/>
                  </a:lnTo>
                  <a:lnTo>
                    <a:pt x="1326" y="263"/>
                  </a:lnTo>
                  <a:lnTo>
                    <a:pt x="1307" y="255"/>
                  </a:lnTo>
                  <a:lnTo>
                    <a:pt x="1289" y="249"/>
                  </a:lnTo>
                  <a:lnTo>
                    <a:pt x="1269" y="244"/>
                  </a:lnTo>
                  <a:lnTo>
                    <a:pt x="1250" y="239"/>
                  </a:lnTo>
                  <a:lnTo>
                    <a:pt x="1230" y="235"/>
                  </a:lnTo>
                  <a:lnTo>
                    <a:pt x="1212" y="232"/>
                  </a:lnTo>
                  <a:lnTo>
                    <a:pt x="1192" y="231"/>
                  </a:lnTo>
                  <a:lnTo>
                    <a:pt x="1173" y="230"/>
                  </a:lnTo>
                  <a:lnTo>
                    <a:pt x="1173" y="230"/>
                  </a:lnTo>
                  <a:lnTo>
                    <a:pt x="1173" y="77"/>
                  </a:lnTo>
                  <a:lnTo>
                    <a:pt x="1173" y="77"/>
                  </a:lnTo>
                  <a:lnTo>
                    <a:pt x="1172" y="67"/>
                  </a:lnTo>
                  <a:lnTo>
                    <a:pt x="1168" y="54"/>
                  </a:lnTo>
                  <a:lnTo>
                    <a:pt x="1163" y="42"/>
                  </a:lnTo>
                  <a:lnTo>
                    <a:pt x="1154" y="29"/>
                  </a:lnTo>
                  <a:lnTo>
                    <a:pt x="1149" y="23"/>
                  </a:lnTo>
                  <a:lnTo>
                    <a:pt x="1143" y="18"/>
                  </a:lnTo>
                  <a:lnTo>
                    <a:pt x="1137" y="13"/>
                  </a:lnTo>
                  <a:lnTo>
                    <a:pt x="1130" y="8"/>
                  </a:lnTo>
                  <a:lnTo>
                    <a:pt x="1123" y="5"/>
                  </a:lnTo>
                  <a:lnTo>
                    <a:pt x="1115" y="3"/>
                  </a:lnTo>
                  <a:lnTo>
                    <a:pt x="1105" y="1"/>
                  </a:lnTo>
                  <a:lnTo>
                    <a:pt x="1097" y="0"/>
                  </a:lnTo>
                  <a:lnTo>
                    <a:pt x="1097" y="0"/>
                  </a:lnTo>
                  <a:lnTo>
                    <a:pt x="943" y="0"/>
                  </a:lnTo>
                  <a:lnTo>
                    <a:pt x="943" y="0"/>
                  </a:lnTo>
                  <a:lnTo>
                    <a:pt x="934" y="1"/>
                  </a:lnTo>
                  <a:lnTo>
                    <a:pt x="926" y="3"/>
                  </a:lnTo>
                  <a:lnTo>
                    <a:pt x="917" y="5"/>
                  </a:lnTo>
                  <a:lnTo>
                    <a:pt x="910" y="8"/>
                  </a:lnTo>
                  <a:lnTo>
                    <a:pt x="904" y="13"/>
                  </a:lnTo>
                  <a:lnTo>
                    <a:pt x="897" y="18"/>
                  </a:lnTo>
                  <a:lnTo>
                    <a:pt x="891" y="23"/>
                  </a:lnTo>
                  <a:lnTo>
                    <a:pt x="886" y="29"/>
                  </a:lnTo>
                  <a:lnTo>
                    <a:pt x="878" y="42"/>
                  </a:lnTo>
                  <a:lnTo>
                    <a:pt x="871" y="54"/>
                  </a:lnTo>
                  <a:lnTo>
                    <a:pt x="868" y="67"/>
                  </a:lnTo>
                  <a:lnTo>
                    <a:pt x="867" y="77"/>
                  </a:lnTo>
                  <a:lnTo>
                    <a:pt x="867" y="77"/>
                  </a:lnTo>
                  <a:lnTo>
                    <a:pt x="867" y="230"/>
                  </a:lnTo>
                  <a:lnTo>
                    <a:pt x="867" y="230"/>
                  </a:lnTo>
                  <a:lnTo>
                    <a:pt x="848" y="231"/>
                  </a:lnTo>
                  <a:lnTo>
                    <a:pt x="829" y="232"/>
                  </a:lnTo>
                  <a:lnTo>
                    <a:pt x="810" y="235"/>
                  </a:lnTo>
                  <a:lnTo>
                    <a:pt x="790" y="239"/>
                  </a:lnTo>
                  <a:lnTo>
                    <a:pt x="772" y="244"/>
                  </a:lnTo>
                  <a:lnTo>
                    <a:pt x="752" y="249"/>
                  </a:lnTo>
                  <a:lnTo>
                    <a:pt x="733" y="255"/>
                  </a:lnTo>
                  <a:lnTo>
                    <a:pt x="714" y="263"/>
                  </a:lnTo>
                  <a:lnTo>
                    <a:pt x="676" y="277"/>
                  </a:lnTo>
                  <a:lnTo>
                    <a:pt x="637" y="295"/>
                  </a:lnTo>
                  <a:lnTo>
                    <a:pt x="599" y="314"/>
                  </a:lnTo>
                  <a:lnTo>
                    <a:pt x="561" y="332"/>
                  </a:lnTo>
                  <a:lnTo>
                    <a:pt x="561" y="332"/>
                  </a:lnTo>
                  <a:lnTo>
                    <a:pt x="485" y="255"/>
                  </a:lnTo>
                  <a:lnTo>
                    <a:pt x="485" y="255"/>
                  </a:lnTo>
                  <a:lnTo>
                    <a:pt x="475" y="247"/>
                  </a:lnTo>
                  <a:lnTo>
                    <a:pt x="466" y="239"/>
                  </a:lnTo>
                  <a:lnTo>
                    <a:pt x="456" y="232"/>
                  </a:lnTo>
                  <a:lnTo>
                    <a:pt x="446" y="227"/>
                  </a:lnTo>
                  <a:lnTo>
                    <a:pt x="438" y="223"/>
                  </a:lnTo>
                  <a:lnTo>
                    <a:pt x="428" y="220"/>
                  </a:lnTo>
                  <a:lnTo>
                    <a:pt x="420" y="218"/>
                  </a:lnTo>
                  <a:lnTo>
                    <a:pt x="411" y="218"/>
                  </a:lnTo>
                  <a:lnTo>
                    <a:pt x="402" y="218"/>
                  </a:lnTo>
                  <a:lnTo>
                    <a:pt x="395" y="220"/>
                  </a:lnTo>
                  <a:lnTo>
                    <a:pt x="388" y="223"/>
                  </a:lnTo>
                  <a:lnTo>
                    <a:pt x="381" y="227"/>
                  </a:lnTo>
                  <a:lnTo>
                    <a:pt x="373" y="232"/>
                  </a:lnTo>
                  <a:lnTo>
                    <a:pt x="368" y="239"/>
                  </a:lnTo>
                  <a:lnTo>
                    <a:pt x="362" y="247"/>
                  </a:lnTo>
                  <a:lnTo>
                    <a:pt x="357" y="255"/>
                  </a:lnTo>
                  <a:lnTo>
                    <a:pt x="357" y="255"/>
                  </a:lnTo>
                  <a:lnTo>
                    <a:pt x="255" y="357"/>
                  </a:lnTo>
                  <a:lnTo>
                    <a:pt x="255" y="357"/>
                  </a:lnTo>
                  <a:lnTo>
                    <a:pt x="251" y="363"/>
                  </a:lnTo>
                  <a:lnTo>
                    <a:pt x="246" y="369"/>
                  </a:lnTo>
                  <a:lnTo>
                    <a:pt x="243" y="374"/>
                  </a:lnTo>
                  <a:lnTo>
                    <a:pt x="240" y="381"/>
                  </a:lnTo>
                  <a:lnTo>
                    <a:pt x="238" y="388"/>
                  </a:lnTo>
                  <a:lnTo>
                    <a:pt x="237" y="395"/>
                  </a:lnTo>
                  <a:lnTo>
                    <a:pt x="236" y="408"/>
                  </a:lnTo>
                  <a:lnTo>
                    <a:pt x="237" y="423"/>
                  </a:lnTo>
                  <a:lnTo>
                    <a:pt x="238" y="430"/>
                  </a:lnTo>
                  <a:lnTo>
                    <a:pt x="240" y="437"/>
                  </a:lnTo>
                  <a:lnTo>
                    <a:pt x="243" y="443"/>
                  </a:lnTo>
                  <a:lnTo>
                    <a:pt x="246" y="449"/>
                  </a:lnTo>
                  <a:lnTo>
                    <a:pt x="251" y="455"/>
                  </a:lnTo>
                  <a:lnTo>
                    <a:pt x="255" y="459"/>
                  </a:lnTo>
                  <a:lnTo>
                    <a:pt x="255" y="459"/>
                  </a:lnTo>
                  <a:lnTo>
                    <a:pt x="357" y="562"/>
                  </a:lnTo>
                  <a:lnTo>
                    <a:pt x="357" y="562"/>
                  </a:lnTo>
                  <a:lnTo>
                    <a:pt x="343" y="577"/>
                  </a:lnTo>
                  <a:lnTo>
                    <a:pt x="331" y="592"/>
                  </a:lnTo>
                  <a:lnTo>
                    <a:pt x="319" y="607"/>
                  </a:lnTo>
                  <a:lnTo>
                    <a:pt x="309" y="624"/>
                  </a:lnTo>
                  <a:lnTo>
                    <a:pt x="298" y="641"/>
                  </a:lnTo>
                  <a:lnTo>
                    <a:pt x="290" y="657"/>
                  </a:lnTo>
                  <a:lnTo>
                    <a:pt x="282" y="675"/>
                  </a:lnTo>
                  <a:lnTo>
                    <a:pt x="275" y="693"/>
                  </a:lnTo>
                  <a:lnTo>
                    <a:pt x="261" y="729"/>
                  </a:lnTo>
                  <a:lnTo>
                    <a:pt x="250" y="767"/>
                  </a:lnTo>
                  <a:lnTo>
                    <a:pt x="239" y="804"/>
                  </a:lnTo>
                  <a:lnTo>
                    <a:pt x="230" y="843"/>
                  </a:lnTo>
                  <a:lnTo>
                    <a:pt x="230" y="843"/>
                  </a:lnTo>
                  <a:lnTo>
                    <a:pt x="102" y="843"/>
                  </a:lnTo>
                  <a:lnTo>
                    <a:pt x="102" y="843"/>
                  </a:lnTo>
                  <a:lnTo>
                    <a:pt x="93" y="843"/>
                  </a:lnTo>
                  <a:lnTo>
                    <a:pt x="83" y="845"/>
                  </a:lnTo>
                  <a:lnTo>
                    <a:pt x="74" y="848"/>
                  </a:lnTo>
                  <a:lnTo>
                    <a:pt x="64" y="851"/>
                  </a:lnTo>
                  <a:lnTo>
                    <a:pt x="55" y="856"/>
                  </a:lnTo>
                  <a:lnTo>
                    <a:pt x="47" y="862"/>
                  </a:lnTo>
                  <a:lnTo>
                    <a:pt x="40" y="868"/>
                  </a:lnTo>
                  <a:lnTo>
                    <a:pt x="32" y="875"/>
                  </a:lnTo>
                  <a:lnTo>
                    <a:pt x="25" y="883"/>
                  </a:lnTo>
                  <a:lnTo>
                    <a:pt x="19" y="890"/>
                  </a:lnTo>
                  <a:lnTo>
                    <a:pt x="14" y="898"/>
                  </a:lnTo>
                  <a:lnTo>
                    <a:pt x="8" y="908"/>
                  </a:lnTo>
                  <a:lnTo>
                    <a:pt x="5" y="917"/>
                  </a:lnTo>
                  <a:lnTo>
                    <a:pt x="2" y="926"/>
                  </a:lnTo>
                  <a:lnTo>
                    <a:pt x="0" y="936"/>
                  </a:lnTo>
                  <a:lnTo>
                    <a:pt x="0" y="945"/>
                  </a:lnTo>
                  <a:lnTo>
                    <a:pt x="0" y="945"/>
                  </a:lnTo>
                  <a:lnTo>
                    <a:pt x="0" y="1072"/>
                  </a:lnTo>
                  <a:lnTo>
                    <a:pt x="0" y="1072"/>
                  </a:lnTo>
                  <a:lnTo>
                    <a:pt x="0" y="1083"/>
                  </a:lnTo>
                  <a:lnTo>
                    <a:pt x="2" y="1092"/>
                  </a:lnTo>
                  <a:lnTo>
                    <a:pt x="5" y="1101"/>
                  </a:lnTo>
                  <a:lnTo>
                    <a:pt x="8" y="1110"/>
                  </a:lnTo>
                  <a:lnTo>
                    <a:pt x="14" y="1119"/>
                  </a:lnTo>
                  <a:lnTo>
                    <a:pt x="19" y="1127"/>
                  </a:lnTo>
                  <a:lnTo>
                    <a:pt x="25" y="1136"/>
                  </a:lnTo>
                  <a:lnTo>
                    <a:pt x="32" y="1143"/>
                  </a:lnTo>
                  <a:lnTo>
                    <a:pt x="40" y="1149"/>
                  </a:lnTo>
                  <a:lnTo>
                    <a:pt x="47" y="1156"/>
                  </a:lnTo>
                  <a:lnTo>
                    <a:pt x="55" y="1162"/>
                  </a:lnTo>
                  <a:lnTo>
                    <a:pt x="64" y="1166"/>
                  </a:lnTo>
                  <a:lnTo>
                    <a:pt x="74" y="1170"/>
                  </a:lnTo>
                  <a:lnTo>
                    <a:pt x="83" y="1172"/>
                  </a:lnTo>
                  <a:lnTo>
                    <a:pt x="93" y="1174"/>
                  </a:lnTo>
                  <a:lnTo>
                    <a:pt x="102" y="1174"/>
                  </a:lnTo>
                  <a:lnTo>
                    <a:pt x="102" y="1174"/>
                  </a:lnTo>
                  <a:lnTo>
                    <a:pt x="230" y="1174"/>
                  </a:lnTo>
                  <a:lnTo>
                    <a:pt x="230" y="1174"/>
                  </a:lnTo>
                  <a:lnTo>
                    <a:pt x="249" y="1251"/>
                  </a:lnTo>
                  <a:lnTo>
                    <a:pt x="260" y="1288"/>
                  </a:lnTo>
                  <a:lnTo>
                    <a:pt x="271" y="1324"/>
                  </a:lnTo>
                  <a:lnTo>
                    <a:pt x="284" y="1360"/>
                  </a:lnTo>
                  <a:lnTo>
                    <a:pt x="297" y="1394"/>
                  </a:lnTo>
                  <a:lnTo>
                    <a:pt x="306" y="1410"/>
                  </a:lnTo>
                  <a:lnTo>
                    <a:pt x="313" y="1425"/>
                  </a:lnTo>
                  <a:lnTo>
                    <a:pt x="322" y="1441"/>
                  </a:lnTo>
                  <a:lnTo>
                    <a:pt x="332" y="1456"/>
                  </a:lnTo>
                  <a:lnTo>
                    <a:pt x="332" y="1456"/>
                  </a:lnTo>
                  <a:lnTo>
                    <a:pt x="255" y="1558"/>
                  </a:lnTo>
                  <a:lnTo>
                    <a:pt x="255" y="1558"/>
                  </a:lnTo>
                  <a:lnTo>
                    <a:pt x="246" y="1563"/>
                  </a:lnTo>
                  <a:lnTo>
                    <a:pt x="238" y="1568"/>
                  </a:lnTo>
                  <a:lnTo>
                    <a:pt x="232" y="1574"/>
                  </a:lnTo>
                  <a:lnTo>
                    <a:pt x="227" y="1582"/>
                  </a:lnTo>
                  <a:lnTo>
                    <a:pt x="223" y="1588"/>
                  </a:lnTo>
                  <a:lnTo>
                    <a:pt x="219" y="1596"/>
                  </a:lnTo>
                  <a:lnTo>
                    <a:pt x="217" y="1604"/>
                  </a:lnTo>
                  <a:lnTo>
                    <a:pt x="216" y="1612"/>
                  </a:lnTo>
                  <a:lnTo>
                    <a:pt x="217" y="1620"/>
                  </a:lnTo>
                  <a:lnTo>
                    <a:pt x="219" y="1630"/>
                  </a:lnTo>
                  <a:lnTo>
                    <a:pt x="223" y="1638"/>
                  </a:lnTo>
                  <a:lnTo>
                    <a:pt x="227" y="1647"/>
                  </a:lnTo>
                  <a:lnTo>
                    <a:pt x="232" y="1657"/>
                  </a:lnTo>
                  <a:lnTo>
                    <a:pt x="238" y="1666"/>
                  </a:lnTo>
                  <a:lnTo>
                    <a:pt x="246" y="1675"/>
                  </a:lnTo>
                  <a:lnTo>
                    <a:pt x="255" y="1685"/>
                  </a:lnTo>
                  <a:lnTo>
                    <a:pt x="255" y="1685"/>
                  </a:lnTo>
                  <a:lnTo>
                    <a:pt x="357" y="1787"/>
                  </a:lnTo>
                  <a:lnTo>
                    <a:pt x="357" y="1787"/>
                  </a:lnTo>
                  <a:lnTo>
                    <a:pt x="362" y="1792"/>
                  </a:lnTo>
                  <a:lnTo>
                    <a:pt x="367" y="1795"/>
                  </a:lnTo>
                  <a:lnTo>
                    <a:pt x="373" y="1799"/>
                  </a:lnTo>
                  <a:lnTo>
                    <a:pt x="380" y="1802"/>
                  </a:lnTo>
                  <a:lnTo>
                    <a:pt x="387" y="1804"/>
                  </a:lnTo>
                  <a:lnTo>
                    <a:pt x="394" y="1806"/>
                  </a:lnTo>
                  <a:lnTo>
                    <a:pt x="408" y="1807"/>
                  </a:lnTo>
                  <a:lnTo>
                    <a:pt x="422" y="1806"/>
                  </a:lnTo>
                  <a:lnTo>
                    <a:pt x="430" y="1804"/>
                  </a:lnTo>
                  <a:lnTo>
                    <a:pt x="436" y="1802"/>
                  </a:lnTo>
                  <a:lnTo>
                    <a:pt x="442" y="1799"/>
                  </a:lnTo>
                  <a:lnTo>
                    <a:pt x="448" y="1795"/>
                  </a:lnTo>
                  <a:lnTo>
                    <a:pt x="453" y="1792"/>
                  </a:lnTo>
                  <a:lnTo>
                    <a:pt x="459" y="1787"/>
                  </a:lnTo>
                  <a:lnTo>
                    <a:pt x="459" y="1787"/>
                  </a:lnTo>
                  <a:lnTo>
                    <a:pt x="561" y="1685"/>
                  </a:lnTo>
                  <a:lnTo>
                    <a:pt x="561" y="1685"/>
                  </a:lnTo>
                  <a:lnTo>
                    <a:pt x="637" y="1723"/>
                  </a:lnTo>
                  <a:lnTo>
                    <a:pt x="711" y="1759"/>
                  </a:lnTo>
                  <a:lnTo>
                    <a:pt x="746" y="1774"/>
                  </a:lnTo>
                  <a:lnTo>
                    <a:pt x="780" y="1789"/>
                  </a:lnTo>
                  <a:lnTo>
                    <a:pt x="812" y="1803"/>
                  </a:lnTo>
                  <a:lnTo>
                    <a:pt x="841" y="1813"/>
                  </a:lnTo>
                  <a:lnTo>
                    <a:pt x="841" y="1813"/>
                  </a:lnTo>
                  <a:lnTo>
                    <a:pt x="841" y="1940"/>
                  </a:lnTo>
                  <a:lnTo>
                    <a:pt x="841" y="1940"/>
                  </a:lnTo>
                  <a:lnTo>
                    <a:pt x="842" y="1950"/>
                  </a:lnTo>
                  <a:lnTo>
                    <a:pt x="843" y="1959"/>
                  </a:lnTo>
                  <a:lnTo>
                    <a:pt x="847" y="1966"/>
                  </a:lnTo>
                  <a:lnTo>
                    <a:pt x="851" y="1975"/>
                  </a:lnTo>
                  <a:lnTo>
                    <a:pt x="855" y="1981"/>
                  </a:lnTo>
                  <a:lnTo>
                    <a:pt x="860" y="1987"/>
                  </a:lnTo>
                  <a:lnTo>
                    <a:pt x="866" y="1993"/>
                  </a:lnTo>
                  <a:lnTo>
                    <a:pt x="874" y="1997"/>
                  </a:lnTo>
                  <a:lnTo>
                    <a:pt x="881" y="2003"/>
                  </a:lnTo>
                  <a:lnTo>
                    <a:pt x="889" y="2007"/>
                  </a:lnTo>
                  <a:lnTo>
                    <a:pt x="897" y="2010"/>
                  </a:lnTo>
                  <a:lnTo>
                    <a:pt x="906" y="2012"/>
                  </a:lnTo>
                  <a:lnTo>
                    <a:pt x="915" y="2014"/>
                  </a:lnTo>
                  <a:lnTo>
                    <a:pt x="925" y="2016"/>
                  </a:lnTo>
                  <a:lnTo>
                    <a:pt x="943" y="2017"/>
                  </a:lnTo>
                  <a:lnTo>
                    <a:pt x="943" y="2017"/>
                  </a:lnTo>
                  <a:lnTo>
                    <a:pt x="1071" y="2017"/>
                  </a:lnTo>
                  <a:lnTo>
                    <a:pt x="1071" y="2017"/>
                  </a:lnTo>
                  <a:lnTo>
                    <a:pt x="1090" y="2016"/>
                  </a:lnTo>
                  <a:lnTo>
                    <a:pt x="1099" y="2014"/>
                  </a:lnTo>
                  <a:lnTo>
                    <a:pt x="1109" y="2012"/>
                  </a:lnTo>
                  <a:lnTo>
                    <a:pt x="1118" y="2010"/>
                  </a:lnTo>
                  <a:lnTo>
                    <a:pt x="1126" y="2007"/>
                  </a:lnTo>
                  <a:lnTo>
                    <a:pt x="1134" y="2003"/>
                  </a:lnTo>
                  <a:lnTo>
                    <a:pt x="1141" y="1997"/>
                  </a:lnTo>
                  <a:lnTo>
                    <a:pt x="1148" y="1993"/>
                  </a:lnTo>
                  <a:lnTo>
                    <a:pt x="1154" y="1987"/>
                  </a:lnTo>
                  <a:lnTo>
                    <a:pt x="1160" y="1981"/>
                  </a:lnTo>
                  <a:lnTo>
                    <a:pt x="1165" y="1975"/>
                  </a:lnTo>
                  <a:lnTo>
                    <a:pt x="1168" y="1966"/>
                  </a:lnTo>
                  <a:lnTo>
                    <a:pt x="1171" y="1959"/>
                  </a:lnTo>
                  <a:lnTo>
                    <a:pt x="1173" y="1950"/>
                  </a:lnTo>
                  <a:lnTo>
                    <a:pt x="1173" y="1940"/>
                  </a:lnTo>
                  <a:lnTo>
                    <a:pt x="1173" y="1940"/>
                  </a:lnTo>
                  <a:lnTo>
                    <a:pt x="1173" y="1813"/>
                  </a:lnTo>
                  <a:lnTo>
                    <a:pt x="1173" y="1813"/>
                  </a:lnTo>
                  <a:lnTo>
                    <a:pt x="1212" y="1803"/>
                  </a:lnTo>
                  <a:lnTo>
                    <a:pt x="1249" y="1789"/>
                  </a:lnTo>
                  <a:lnTo>
                    <a:pt x="1286" y="1774"/>
                  </a:lnTo>
                  <a:lnTo>
                    <a:pt x="1323" y="1759"/>
                  </a:lnTo>
                  <a:lnTo>
                    <a:pt x="1358" y="1741"/>
                  </a:lnTo>
                  <a:lnTo>
                    <a:pt x="1393" y="1723"/>
                  </a:lnTo>
                  <a:lnTo>
                    <a:pt x="1424" y="1705"/>
                  </a:lnTo>
                  <a:lnTo>
                    <a:pt x="1454" y="1685"/>
                  </a:lnTo>
                  <a:lnTo>
                    <a:pt x="1454" y="1685"/>
                  </a:lnTo>
                  <a:lnTo>
                    <a:pt x="1556" y="1787"/>
                  </a:lnTo>
                  <a:lnTo>
                    <a:pt x="1556" y="1787"/>
                  </a:lnTo>
                  <a:lnTo>
                    <a:pt x="1561" y="1792"/>
                  </a:lnTo>
                  <a:lnTo>
                    <a:pt x="1566" y="1795"/>
                  </a:lnTo>
                  <a:lnTo>
                    <a:pt x="1572" y="1799"/>
                  </a:lnTo>
                  <a:lnTo>
                    <a:pt x="1580" y="1802"/>
                  </a:lnTo>
                  <a:lnTo>
                    <a:pt x="1587" y="1804"/>
                  </a:lnTo>
                  <a:lnTo>
                    <a:pt x="1594" y="1806"/>
                  </a:lnTo>
                  <a:lnTo>
                    <a:pt x="1610" y="1807"/>
                  </a:lnTo>
                  <a:lnTo>
                    <a:pt x="1628" y="1806"/>
                  </a:lnTo>
                  <a:lnTo>
                    <a:pt x="1645" y="1802"/>
                  </a:lnTo>
                  <a:lnTo>
                    <a:pt x="1664" y="1795"/>
                  </a:lnTo>
                  <a:lnTo>
                    <a:pt x="1684" y="1787"/>
                  </a:lnTo>
                  <a:lnTo>
                    <a:pt x="1684" y="1787"/>
                  </a:lnTo>
                  <a:lnTo>
                    <a:pt x="1786" y="1685"/>
                  </a:lnTo>
                  <a:lnTo>
                    <a:pt x="1786" y="1685"/>
                  </a:lnTo>
                  <a:lnTo>
                    <a:pt x="1794" y="1666"/>
                  </a:lnTo>
                  <a:lnTo>
                    <a:pt x="1800" y="1647"/>
                  </a:lnTo>
                  <a:lnTo>
                    <a:pt x="1803" y="1630"/>
                  </a:lnTo>
                  <a:lnTo>
                    <a:pt x="1804" y="1612"/>
                  </a:lnTo>
                  <a:lnTo>
                    <a:pt x="1803" y="1596"/>
                  </a:lnTo>
                  <a:lnTo>
                    <a:pt x="1802" y="1588"/>
                  </a:lnTo>
                  <a:lnTo>
                    <a:pt x="1800" y="1582"/>
                  </a:lnTo>
                  <a:lnTo>
                    <a:pt x="1797" y="1574"/>
                  </a:lnTo>
                  <a:lnTo>
                    <a:pt x="1794" y="1568"/>
                  </a:lnTo>
                  <a:lnTo>
                    <a:pt x="1790" y="1563"/>
                  </a:lnTo>
                  <a:lnTo>
                    <a:pt x="1786" y="1558"/>
                  </a:lnTo>
                  <a:lnTo>
                    <a:pt x="1786" y="1558"/>
                  </a:lnTo>
                  <a:lnTo>
                    <a:pt x="1684" y="1456"/>
                  </a:lnTo>
                  <a:lnTo>
                    <a:pt x="1684" y="1456"/>
                  </a:lnTo>
                  <a:lnTo>
                    <a:pt x="1702" y="1425"/>
                  </a:lnTo>
                  <a:lnTo>
                    <a:pt x="1721" y="1394"/>
                  </a:lnTo>
                  <a:lnTo>
                    <a:pt x="1740" y="1360"/>
                  </a:lnTo>
                  <a:lnTo>
                    <a:pt x="1756" y="1324"/>
                  </a:lnTo>
                  <a:lnTo>
                    <a:pt x="1773" y="1288"/>
                  </a:lnTo>
                  <a:lnTo>
                    <a:pt x="1788" y="1251"/>
                  </a:lnTo>
                  <a:lnTo>
                    <a:pt x="1800" y="1213"/>
                  </a:lnTo>
                  <a:lnTo>
                    <a:pt x="1811" y="1174"/>
                  </a:lnTo>
                  <a:lnTo>
                    <a:pt x="1811" y="1174"/>
                  </a:lnTo>
                  <a:lnTo>
                    <a:pt x="1938" y="1174"/>
                  </a:lnTo>
                  <a:lnTo>
                    <a:pt x="1938" y="1174"/>
                  </a:lnTo>
                  <a:lnTo>
                    <a:pt x="1948" y="1174"/>
                  </a:lnTo>
                  <a:lnTo>
                    <a:pt x="1956" y="1173"/>
                  </a:lnTo>
                  <a:lnTo>
                    <a:pt x="1964" y="1172"/>
                  </a:lnTo>
                  <a:lnTo>
                    <a:pt x="1972" y="1170"/>
                  </a:lnTo>
                  <a:lnTo>
                    <a:pt x="1979" y="1167"/>
                  </a:lnTo>
                  <a:lnTo>
                    <a:pt x="1985" y="1164"/>
                  </a:lnTo>
                  <a:lnTo>
                    <a:pt x="1990" y="1160"/>
                  </a:lnTo>
                  <a:lnTo>
                    <a:pt x="1996" y="1156"/>
                  </a:lnTo>
                  <a:lnTo>
                    <a:pt x="2000" y="1150"/>
                  </a:lnTo>
                  <a:lnTo>
                    <a:pt x="2004" y="1145"/>
                  </a:lnTo>
                  <a:lnTo>
                    <a:pt x="2007" y="1139"/>
                  </a:lnTo>
                  <a:lnTo>
                    <a:pt x="2010" y="1132"/>
                  </a:lnTo>
                  <a:lnTo>
                    <a:pt x="2012" y="1124"/>
                  </a:lnTo>
                  <a:lnTo>
                    <a:pt x="2013" y="1116"/>
                  </a:lnTo>
                  <a:lnTo>
                    <a:pt x="2014" y="1108"/>
                  </a:lnTo>
                  <a:lnTo>
                    <a:pt x="2015" y="1098"/>
                  </a:lnTo>
                  <a:lnTo>
                    <a:pt x="2015" y="1098"/>
                  </a:lnTo>
                  <a:lnTo>
                    <a:pt x="2015" y="945"/>
                  </a:lnTo>
                  <a:lnTo>
                    <a:pt x="2015" y="945"/>
                  </a:lnTo>
                  <a:lnTo>
                    <a:pt x="2014" y="936"/>
                  </a:lnTo>
                  <a:lnTo>
                    <a:pt x="2013" y="927"/>
                  </a:lnTo>
                  <a:lnTo>
                    <a:pt x="2012" y="919"/>
                  </a:lnTo>
                  <a:lnTo>
                    <a:pt x="2010" y="912"/>
                  </a:lnTo>
                  <a:lnTo>
                    <a:pt x="2007" y="904"/>
                  </a:lnTo>
                  <a:lnTo>
                    <a:pt x="2004" y="898"/>
                  </a:lnTo>
                  <a:lnTo>
                    <a:pt x="2000" y="893"/>
                  </a:lnTo>
                  <a:lnTo>
                    <a:pt x="1996" y="888"/>
                  </a:lnTo>
                  <a:lnTo>
                    <a:pt x="1990" y="883"/>
                  </a:lnTo>
                  <a:lnTo>
                    <a:pt x="1985" y="879"/>
                  </a:lnTo>
                  <a:lnTo>
                    <a:pt x="1979" y="876"/>
                  </a:lnTo>
                  <a:lnTo>
                    <a:pt x="1972" y="873"/>
                  </a:lnTo>
                  <a:lnTo>
                    <a:pt x="1964" y="871"/>
                  </a:lnTo>
                  <a:lnTo>
                    <a:pt x="1956" y="870"/>
                  </a:lnTo>
                  <a:lnTo>
                    <a:pt x="1948" y="869"/>
                  </a:lnTo>
                  <a:lnTo>
                    <a:pt x="1938" y="868"/>
                  </a:lnTo>
                  <a:lnTo>
                    <a:pt x="1938" y="868"/>
                  </a:lnTo>
                  <a:close/>
                  <a:moveTo>
                    <a:pt x="1275" y="1302"/>
                  </a:moveTo>
                  <a:lnTo>
                    <a:pt x="1275" y="1302"/>
                  </a:lnTo>
                  <a:lnTo>
                    <a:pt x="1263" y="1316"/>
                  </a:lnTo>
                  <a:lnTo>
                    <a:pt x="1250" y="1328"/>
                  </a:lnTo>
                  <a:lnTo>
                    <a:pt x="1237" y="1341"/>
                  </a:lnTo>
                  <a:lnTo>
                    <a:pt x="1222" y="1351"/>
                  </a:lnTo>
                  <a:lnTo>
                    <a:pt x="1207" y="1362"/>
                  </a:lnTo>
                  <a:lnTo>
                    <a:pt x="1192" y="1370"/>
                  </a:lnTo>
                  <a:lnTo>
                    <a:pt x="1176" y="1378"/>
                  </a:lnTo>
                  <a:lnTo>
                    <a:pt x="1160" y="1385"/>
                  </a:lnTo>
                  <a:lnTo>
                    <a:pt x="1143" y="1391"/>
                  </a:lnTo>
                  <a:lnTo>
                    <a:pt x="1125" y="1396"/>
                  </a:lnTo>
                  <a:lnTo>
                    <a:pt x="1108" y="1400"/>
                  </a:lnTo>
                  <a:lnTo>
                    <a:pt x="1090" y="1404"/>
                  </a:lnTo>
                  <a:lnTo>
                    <a:pt x="1072" y="1406"/>
                  </a:lnTo>
                  <a:lnTo>
                    <a:pt x="1053" y="1408"/>
                  </a:lnTo>
                  <a:lnTo>
                    <a:pt x="1036" y="1408"/>
                  </a:lnTo>
                  <a:lnTo>
                    <a:pt x="1017" y="1408"/>
                  </a:lnTo>
                  <a:lnTo>
                    <a:pt x="998" y="1407"/>
                  </a:lnTo>
                  <a:lnTo>
                    <a:pt x="980" y="1405"/>
                  </a:lnTo>
                  <a:lnTo>
                    <a:pt x="961" y="1402"/>
                  </a:lnTo>
                  <a:lnTo>
                    <a:pt x="943" y="1398"/>
                  </a:lnTo>
                  <a:lnTo>
                    <a:pt x="925" y="1394"/>
                  </a:lnTo>
                  <a:lnTo>
                    <a:pt x="906" y="1390"/>
                  </a:lnTo>
                  <a:lnTo>
                    <a:pt x="888" y="1384"/>
                  </a:lnTo>
                  <a:lnTo>
                    <a:pt x="870" y="1377"/>
                  </a:lnTo>
                  <a:lnTo>
                    <a:pt x="853" y="1370"/>
                  </a:lnTo>
                  <a:lnTo>
                    <a:pt x="835" y="1363"/>
                  </a:lnTo>
                  <a:lnTo>
                    <a:pt x="818" y="1355"/>
                  </a:lnTo>
                  <a:lnTo>
                    <a:pt x="802" y="1345"/>
                  </a:lnTo>
                  <a:lnTo>
                    <a:pt x="785" y="1336"/>
                  </a:lnTo>
                  <a:lnTo>
                    <a:pt x="770" y="1325"/>
                  </a:lnTo>
                  <a:lnTo>
                    <a:pt x="754" y="1314"/>
                  </a:lnTo>
                  <a:lnTo>
                    <a:pt x="739" y="1302"/>
                  </a:lnTo>
                  <a:lnTo>
                    <a:pt x="739" y="1302"/>
                  </a:lnTo>
                  <a:lnTo>
                    <a:pt x="726" y="1286"/>
                  </a:lnTo>
                  <a:lnTo>
                    <a:pt x="712" y="1268"/>
                  </a:lnTo>
                  <a:lnTo>
                    <a:pt x="701" y="1250"/>
                  </a:lnTo>
                  <a:lnTo>
                    <a:pt x="689" y="1234"/>
                  </a:lnTo>
                  <a:lnTo>
                    <a:pt x="679" y="1215"/>
                  </a:lnTo>
                  <a:lnTo>
                    <a:pt x="670" y="1197"/>
                  </a:lnTo>
                  <a:lnTo>
                    <a:pt x="661" y="1179"/>
                  </a:lnTo>
                  <a:lnTo>
                    <a:pt x="653" y="1161"/>
                  </a:lnTo>
                  <a:lnTo>
                    <a:pt x="647" y="1142"/>
                  </a:lnTo>
                  <a:lnTo>
                    <a:pt x="641" y="1124"/>
                  </a:lnTo>
                  <a:lnTo>
                    <a:pt x="636" y="1105"/>
                  </a:lnTo>
                  <a:lnTo>
                    <a:pt x="632" y="1087"/>
                  </a:lnTo>
                  <a:lnTo>
                    <a:pt x="629" y="1068"/>
                  </a:lnTo>
                  <a:lnTo>
                    <a:pt x="627" y="1049"/>
                  </a:lnTo>
                  <a:lnTo>
                    <a:pt x="625" y="1030"/>
                  </a:lnTo>
                  <a:lnTo>
                    <a:pt x="625" y="1012"/>
                  </a:lnTo>
                  <a:lnTo>
                    <a:pt x="625" y="993"/>
                  </a:lnTo>
                  <a:lnTo>
                    <a:pt x="627" y="975"/>
                  </a:lnTo>
                  <a:lnTo>
                    <a:pt x="629" y="956"/>
                  </a:lnTo>
                  <a:lnTo>
                    <a:pt x="632" y="939"/>
                  </a:lnTo>
                  <a:lnTo>
                    <a:pt x="636" y="921"/>
                  </a:lnTo>
                  <a:lnTo>
                    <a:pt x="641" y="903"/>
                  </a:lnTo>
                  <a:lnTo>
                    <a:pt x="647" y="886"/>
                  </a:lnTo>
                  <a:lnTo>
                    <a:pt x="653" y="868"/>
                  </a:lnTo>
                  <a:lnTo>
                    <a:pt x="661" y="851"/>
                  </a:lnTo>
                  <a:lnTo>
                    <a:pt x="670" y="835"/>
                  </a:lnTo>
                  <a:lnTo>
                    <a:pt x="679" y="818"/>
                  </a:lnTo>
                  <a:lnTo>
                    <a:pt x="689" y="801"/>
                  </a:lnTo>
                  <a:lnTo>
                    <a:pt x="701" y="786"/>
                  </a:lnTo>
                  <a:lnTo>
                    <a:pt x="712" y="770"/>
                  </a:lnTo>
                  <a:lnTo>
                    <a:pt x="726" y="755"/>
                  </a:lnTo>
                  <a:lnTo>
                    <a:pt x="739" y="741"/>
                  </a:lnTo>
                  <a:lnTo>
                    <a:pt x="739" y="741"/>
                  </a:lnTo>
                  <a:lnTo>
                    <a:pt x="754" y="727"/>
                  </a:lnTo>
                  <a:lnTo>
                    <a:pt x="770" y="714"/>
                  </a:lnTo>
                  <a:lnTo>
                    <a:pt x="785" y="701"/>
                  </a:lnTo>
                  <a:lnTo>
                    <a:pt x="802" y="691"/>
                  </a:lnTo>
                  <a:lnTo>
                    <a:pt x="818" y="680"/>
                  </a:lnTo>
                  <a:lnTo>
                    <a:pt x="835" y="671"/>
                  </a:lnTo>
                  <a:lnTo>
                    <a:pt x="853" y="663"/>
                  </a:lnTo>
                  <a:lnTo>
                    <a:pt x="870" y="654"/>
                  </a:lnTo>
                  <a:lnTo>
                    <a:pt x="888" y="648"/>
                  </a:lnTo>
                  <a:lnTo>
                    <a:pt x="907" y="642"/>
                  </a:lnTo>
                  <a:lnTo>
                    <a:pt x="926" y="637"/>
                  </a:lnTo>
                  <a:lnTo>
                    <a:pt x="944" y="633"/>
                  </a:lnTo>
                  <a:lnTo>
                    <a:pt x="963" y="630"/>
                  </a:lnTo>
                  <a:lnTo>
                    <a:pt x="982" y="627"/>
                  </a:lnTo>
                  <a:lnTo>
                    <a:pt x="1001" y="626"/>
                  </a:lnTo>
                  <a:lnTo>
                    <a:pt x="1020" y="626"/>
                  </a:lnTo>
                  <a:lnTo>
                    <a:pt x="1039" y="626"/>
                  </a:lnTo>
                  <a:lnTo>
                    <a:pt x="1059" y="627"/>
                  </a:lnTo>
                  <a:lnTo>
                    <a:pt x="1077" y="630"/>
                  </a:lnTo>
                  <a:lnTo>
                    <a:pt x="1096" y="633"/>
                  </a:lnTo>
                  <a:lnTo>
                    <a:pt x="1115" y="637"/>
                  </a:lnTo>
                  <a:lnTo>
                    <a:pt x="1134" y="642"/>
                  </a:lnTo>
                  <a:lnTo>
                    <a:pt x="1152" y="648"/>
                  </a:lnTo>
                  <a:lnTo>
                    <a:pt x="1170" y="654"/>
                  </a:lnTo>
                  <a:lnTo>
                    <a:pt x="1188" y="663"/>
                  </a:lnTo>
                  <a:lnTo>
                    <a:pt x="1205" y="671"/>
                  </a:lnTo>
                  <a:lnTo>
                    <a:pt x="1222" y="680"/>
                  </a:lnTo>
                  <a:lnTo>
                    <a:pt x="1239" y="691"/>
                  </a:lnTo>
                  <a:lnTo>
                    <a:pt x="1255" y="701"/>
                  </a:lnTo>
                  <a:lnTo>
                    <a:pt x="1271" y="714"/>
                  </a:lnTo>
                  <a:lnTo>
                    <a:pt x="1286" y="727"/>
                  </a:lnTo>
                  <a:lnTo>
                    <a:pt x="1301" y="741"/>
                  </a:lnTo>
                  <a:lnTo>
                    <a:pt x="1301" y="741"/>
                  </a:lnTo>
                  <a:lnTo>
                    <a:pt x="1315" y="755"/>
                  </a:lnTo>
                  <a:lnTo>
                    <a:pt x="1327" y="771"/>
                  </a:lnTo>
                  <a:lnTo>
                    <a:pt x="1339" y="787"/>
                  </a:lnTo>
                  <a:lnTo>
                    <a:pt x="1350" y="802"/>
                  </a:lnTo>
                  <a:lnTo>
                    <a:pt x="1359" y="819"/>
                  </a:lnTo>
                  <a:lnTo>
                    <a:pt x="1369" y="837"/>
                  </a:lnTo>
                  <a:lnTo>
                    <a:pt x="1376" y="853"/>
                  </a:lnTo>
                  <a:lnTo>
                    <a:pt x="1383" y="871"/>
                  </a:lnTo>
                  <a:lnTo>
                    <a:pt x="1388" y="890"/>
                  </a:lnTo>
                  <a:lnTo>
                    <a:pt x="1394" y="908"/>
                  </a:lnTo>
                  <a:lnTo>
                    <a:pt x="1398" y="926"/>
                  </a:lnTo>
                  <a:lnTo>
                    <a:pt x="1401" y="945"/>
                  </a:lnTo>
                  <a:lnTo>
                    <a:pt x="1402" y="964"/>
                  </a:lnTo>
                  <a:lnTo>
                    <a:pt x="1403" y="984"/>
                  </a:lnTo>
                  <a:lnTo>
                    <a:pt x="1404" y="1002"/>
                  </a:lnTo>
                  <a:lnTo>
                    <a:pt x="1403" y="1021"/>
                  </a:lnTo>
                  <a:lnTo>
                    <a:pt x="1401" y="1041"/>
                  </a:lnTo>
                  <a:lnTo>
                    <a:pt x="1399" y="1060"/>
                  </a:lnTo>
                  <a:lnTo>
                    <a:pt x="1396" y="1078"/>
                  </a:lnTo>
                  <a:lnTo>
                    <a:pt x="1391" y="1098"/>
                  </a:lnTo>
                  <a:lnTo>
                    <a:pt x="1386" y="1117"/>
                  </a:lnTo>
                  <a:lnTo>
                    <a:pt x="1380" y="1135"/>
                  </a:lnTo>
                  <a:lnTo>
                    <a:pt x="1373" y="1153"/>
                  </a:lnTo>
                  <a:lnTo>
                    <a:pt x="1365" y="1171"/>
                  </a:lnTo>
                  <a:lnTo>
                    <a:pt x="1357" y="1189"/>
                  </a:lnTo>
                  <a:lnTo>
                    <a:pt x="1348" y="1207"/>
                  </a:lnTo>
                  <a:lnTo>
                    <a:pt x="1337" y="1224"/>
                  </a:lnTo>
                  <a:lnTo>
                    <a:pt x="1327" y="1241"/>
                  </a:lnTo>
                  <a:lnTo>
                    <a:pt x="1315" y="1257"/>
                  </a:lnTo>
                  <a:lnTo>
                    <a:pt x="1302" y="1272"/>
                  </a:lnTo>
                  <a:lnTo>
                    <a:pt x="1290" y="1288"/>
                  </a:lnTo>
                  <a:lnTo>
                    <a:pt x="1275" y="1302"/>
                  </a:lnTo>
                  <a:lnTo>
                    <a:pt x="1275" y="1302"/>
                  </a:ln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508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10" name="Freeform 17"/>
            <p:cNvSpPr>
              <a:spLocks noEditPoints="1"/>
            </p:cNvSpPr>
            <p:nvPr/>
          </p:nvSpPr>
          <p:spPr bwMode="auto">
            <a:xfrm>
              <a:off x="998538" y="3430588"/>
              <a:ext cx="473075" cy="473075"/>
            </a:xfrm>
            <a:custGeom>
              <a:avLst/>
              <a:gdLst>
                <a:gd name="T0" fmla="*/ 2707 w 2978"/>
                <a:gd name="T1" fmla="*/ 1435 h 2981"/>
                <a:gd name="T2" fmla="*/ 2930 w 2978"/>
                <a:gd name="T3" fmla="*/ 1151 h 2981"/>
                <a:gd name="T4" fmla="*/ 2978 w 2978"/>
                <a:gd name="T5" fmla="*/ 1073 h 2981"/>
                <a:gd name="T6" fmla="*/ 2838 w 2978"/>
                <a:gd name="T7" fmla="*/ 759 h 2981"/>
                <a:gd name="T8" fmla="*/ 2766 w 2978"/>
                <a:gd name="T9" fmla="*/ 716 h 2981"/>
                <a:gd name="T10" fmla="*/ 2472 w 2978"/>
                <a:gd name="T11" fmla="*/ 754 h 2981"/>
                <a:gd name="T12" fmla="*/ 2225 w 2978"/>
                <a:gd name="T13" fmla="*/ 501 h 2981"/>
                <a:gd name="T14" fmla="*/ 2265 w 2978"/>
                <a:gd name="T15" fmla="*/ 224 h 2981"/>
                <a:gd name="T16" fmla="*/ 2229 w 2978"/>
                <a:gd name="T17" fmla="*/ 146 h 2981"/>
                <a:gd name="T18" fmla="*/ 1886 w 2978"/>
                <a:gd name="T19" fmla="*/ 20 h 2981"/>
                <a:gd name="T20" fmla="*/ 1821 w 2978"/>
                <a:gd name="T21" fmla="*/ 61 h 2981"/>
                <a:gd name="T22" fmla="*/ 1425 w 2978"/>
                <a:gd name="T23" fmla="*/ 263 h 2981"/>
                <a:gd name="T24" fmla="*/ 1158 w 2978"/>
                <a:gd name="T25" fmla="*/ 61 h 2981"/>
                <a:gd name="T26" fmla="*/ 1095 w 2978"/>
                <a:gd name="T27" fmla="*/ 4 h 2981"/>
                <a:gd name="T28" fmla="*/ 775 w 2978"/>
                <a:gd name="T29" fmla="*/ 139 h 2981"/>
                <a:gd name="T30" fmla="*/ 721 w 2978"/>
                <a:gd name="T31" fmla="*/ 182 h 2981"/>
                <a:gd name="T32" fmla="*/ 724 w 2978"/>
                <a:gd name="T33" fmla="*/ 266 h 2981"/>
                <a:gd name="T34" fmla="*/ 554 w 2978"/>
                <a:gd name="T35" fmla="*/ 689 h 2981"/>
                <a:gd name="T36" fmla="*/ 229 w 2978"/>
                <a:gd name="T37" fmla="*/ 721 h 2981"/>
                <a:gd name="T38" fmla="*/ 150 w 2978"/>
                <a:gd name="T39" fmla="*/ 731 h 2981"/>
                <a:gd name="T40" fmla="*/ 10 w 2978"/>
                <a:gd name="T41" fmla="*/ 1032 h 2981"/>
                <a:gd name="T42" fmla="*/ 11 w 2978"/>
                <a:gd name="T43" fmla="*/ 1123 h 2981"/>
                <a:gd name="T44" fmla="*/ 265 w 2978"/>
                <a:gd name="T45" fmla="*/ 1262 h 2981"/>
                <a:gd name="T46" fmla="*/ 265 w 2978"/>
                <a:gd name="T47" fmla="*/ 1746 h 2981"/>
                <a:gd name="T48" fmla="*/ 15 w 2978"/>
                <a:gd name="T49" fmla="*/ 1861 h 2981"/>
                <a:gd name="T50" fmla="*/ 6 w 2978"/>
                <a:gd name="T51" fmla="*/ 1941 h 2981"/>
                <a:gd name="T52" fmla="*/ 142 w 2978"/>
                <a:gd name="T53" fmla="*/ 2246 h 2981"/>
                <a:gd name="T54" fmla="*/ 220 w 2978"/>
                <a:gd name="T55" fmla="*/ 2264 h 2981"/>
                <a:gd name="T56" fmla="*/ 535 w 2978"/>
                <a:gd name="T57" fmla="*/ 2276 h 2981"/>
                <a:gd name="T58" fmla="*/ 730 w 2978"/>
                <a:gd name="T59" fmla="*/ 2464 h 2981"/>
                <a:gd name="T60" fmla="*/ 715 w 2978"/>
                <a:gd name="T61" fmla="*/ 2771 h 2981"/>
                <a:gd name="T62" fmla="*/ 742 w 2978"/>
                <a:gd name="T63" fmla="*/ 2846 h 2981"/>
                <a:gd name="T64" fmla="*/ 1049 w 2978"/>
                <a:gd name="T65" fmla="*/ 2979 h 2981"/>
                <a:gd name="T66" fmla="*/ 1127 w 2978"/>
                <a:gd name="T67" fmla="*/ 2960 h 2981"/>
                <a:gd name="T68" fmla="*/ 1263 w 2978"/>
                <a:gd name="T69" fmla="*/ 2721 h 2981"/>
                <a:gd name="T70" fmla="*/ 1660 w 2978"/>
                <a:gd name="T71" fmla="*/ 2725 h 2981"/>
                <a:gd name="T72" fmla="*/ 1834 w 2978"/>
                <a:gd name="T73" fmla="*/ 2954 h 2981"/>
                <a:gd name="T74" fmla="*/ 1917 w 2978"/>
                <a:gd name="T75" fmla="*/ 2981 h 2981"/>
                <a:gd name="T76" fmla="*/ 2229 w 2978"/>
                <a:gd name="T77" fmla="*/ 2853 h 2981"/>
                <a:gd name="T78" fmla="*/ 2265 w 2978"/>
                <a:gd name="T79" fmla="*/ 2780 h 2981"/>
                <a:gd name="T80" fmla="*/ 2225 w 2978"/>
                <a:gd name="T81" fmla="*/ 2481 h 2981"/>
                <a:gd name="T82" fmla="*/ 2472 w 2978"/>
                <a:gd name="T83" fmla="*/ 2228 h 2981"/>
                <a:gd name="T84" fmla="*/ 2766 w 2978"/>
                <a:gd name="T85" fmla="*/ 2266 h 2981"/>
                <a:gd name="T86" fmla="*/ 2838 w 2978"/>
                <a:gd name="T87" fmla="*/ 2224 h 2981"/>
                <a:gd name="T88" fmla="*/ 2958 w 2978"/>
                <a:gd name="T89" fmla="*/ 1894 h 2981"/>
                <a:gd name="T90" fmla="*/ 2901 w 2978"/>
                <a:gd name="T91" fmla="*/ 1828 h 2981"/>
                <a:gd name="T92" fmla="*/ 1603 w 2978"/>
                <a:gd name="T93" fmla="*/ 2373 h 2981"/>
                <a:gd name="T94" fmla="*/ 1218 w 2978"/>
                <a:gd name="T95" fmla="*/ 2347 h 2981"/>
                <a:gd name="T96" fmla="*/ 885 w 2978"/>
                <a:gd name="T97" fmla="*/ 2161 h 2981"/>
                <a:gd name="T98" fmla="*/ 647 w 2978"/>
                <a:gd name="T99" fmla="*/ 1849 h 2981"/>
                <a:gd name="T100" fmla="*/ 583 w 2978"/>
                <a:gd name="T101" fmla="*/ 1496 h 2981"/>
                <a:gd name="T102" fmla="*/ 668 w 2978"/>
                <a:gd name="T103" fmla="*/ 1116 h 2981"/>
                <a:gd name="T104" fmla="*/ 901 w 2978"/>
                <a:gd name="T105" fmla="*/ 810 h 2981"/>
                <a:gd name="T106" fmla="*/ 1218 w 2978"/>
                <a:gd name="T107" fmla="*/ 641 h 2981"/>
                <a:gd name="T108" fmla="*/ 1609 w 2978"/>
                <a:gd name="T109" fmla="*/ 610 h 2981"/>
                <a:gd name="T110" fmla="*/ 1966 w 2978"/>
                <a:gd name="T111" fmla="*/ 750 h 2981"/>
                <a:gd name="T112" fmla="*/ 2241 w 2978"/>
                <a:gd name="T113" fmla="*/ 1036 h 2981"/>
                <a:gd name="T114" fmla="*/ 2361 w 2978"/>
                <a:gd name="T115" fmla="*/ 1376 h 2981"/>
                <a:gd name="T116" fmla="*/ 2331 w 2978"/>
                <a:gd name="T117" fmla="*/ 1760 h 2981"/>
                <a:gd name="T118" fmla="*/ 2145 w 2978"/>
                <a:gd name="T119" fmla="*/ 2087 h 2981"/>
                <a:gd name="T120" fmla="*/ 1821 w 2978"/>
                <a:gd name="T121" fmla="*/ 2308 h 2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78" h="2981">
                  <a:moveTo>
                    <a:pt x="2893" y="1824"/>
                  </a:moveTo>
                  <a:lnTo>
                    <a:pt x="2893" y="1824"/>
                  </a:lnTo>
                  <a:lnTo>
                    <a:pt x="2688" y="1746"/>
                  </a:lnTo>
                  <a:lnTo>
                    <a:pt x="2688" y="1746"/>
                  </a:lnTo>
                  <a:lnTo>
                    <a:pt x="2696" y="1681"/>
                  </a:lnTo>
                  <a:lnTo>
                    <a:pt x="2702" y="1617"/>
                  </a:lnTo>
                  <a:lnTo>
                    <a:pt x="2707" y="1555"/>
                  </a:lnTo>
                  <a:lnTo>
                    <a:pt x="2708" y="1494"/>
                  </a:lnTo>
                  <a:lnTo>
                    <a:pt x="2707" y="1435"/>
                  </a:lnTo>
                  <a:lnTo>
                    <a:pt x="2702" y="1376"/>
                  </a:lnTo>
                  <a:lnTo>
                    <a:pt x="2696" y="1319"/>
                  </a:lnTo>
                  <a:lnTo>
                    <a:pt x="2688" y="1262"/>
                  </a:lnTo>
                  <a:lnTo>
                    <a:pt x="2688" y="1262"/>
                  </a:lnTo>
                  <a:lnTo>
                    <a:pt x="2893" y="1160"/>
                  </a:lnTo>
                  <a:lnTo>
                    <a:pt x="2893" y="1160"/>
                  </a:lnTo>
                  <a:lnTo>
                    <a:pt x="2906" y="1159"/>
                  </a:lnTo>
                  <a:lnTo>
                    <a:pt x="2919" y="1156"/>
                  </a:lnTo>
                  <a:lnTo>
                    <a:pt x="2930" y="1151"/>
                  </a:lnTo>
                  <a:lnTo>
                    <a:pt x="2941" y="1146"/>
                  </a:lnTo>
                  <a:lnTo>
                    <a:pt x="2949" y="1140"/>
                  </a:lnTo>
                  <a:lnTo>
                    <a:pt x="2957" y="1133"/>
                  </a:lnTo>
                  <a:lnTo>
                    <a:pt x="2963" y="1123"/>
                  </a:lnTo>
                  <a:lnTo>
                    <a:pt x="2969" y="1115"/>
                  </a:lnTo>
                  <a:lnTo>
                    <a:pt x="2973" y="1105"/>
                  </a:lnTo>
                  <a:lnTo>
                    <a:pt x="2976" y="1094"/>
                  </a:lnTo>
                  <a:lnTo>
                    <a:pt x="2978" y="1084"/>
                  </a:lnTo>
                  <a:lnTo>
                    <a:pt x="2978" y="1073"/>
                  </a:lnTo>
                  <a:lnTo>
                    <a:pt x="2978" y="1063"/>
                  </a:lnTo>
                  <a:lnTo>
                    <a:pt x="2976" y="1051"/>
                  </a:lnTo>
                  <a:lnTo>
                    <a:pt x="2973" y="1042"/>
                  </a:lnTo>
                  <a:lnTo>
                    <a:pt x="2969" y="1032"/>
                  </a:lnTo>
                  <a:lnTo>
                    <a:pt x="2969" y="1032"/>
                  </a:lnTo>
                  <a:lnTo>
                    <a:pt x="2841" y="776"/>
                  </a:lnTo>
                  <a:lnTo>
                    <a:pt x="2841" y="776"/>
                  </a:lnTo>
                  <a:lnTo>
                    <a:pt x="2841" y="767"/>
                  </a:lnTo>
                  <a:lnTo>
                    <a:pt x="2838" y="759"/>
                  </a:lnTo>
                  <a:lnTo>
                    <a:pt x="2833" y="750"/>
                  </a:lnTo>
                  <a:lnTo>
                    <a:pt x="2828" y="743"/>
                  </a:lnTo>
                  <a:lnTo>
                    <a:pt x="2822" y="737"/>
                  </a:lnTo>
                  <a:lnTo>
                    <a:pt x="2815" y="731"/>
                  </a:lnTo>
                  <a:lnTo>
                    <a:pt x="2805" y="726"/>
                  </a:lnTo>
                  <a:lnTo>
                    <a:pt x="2797" y="722"/>
                  </a:lnTo>
                  <a:lnTo>
                    <a:pt x="2787" y="719"/>
                  </a:lnTo>
                  <a:lnTo>
                    <a:pt x="2776" y="717"/>
                  </a:lnTo>
                  <a:lnTo>
                    <a:pt x="2766" y="716"/>
                  </a:lnTo>
                  <a:lnTo>
                    <a:pt x="2755" y="716"/>
                  </a:lnTo>
                  <a:lnTo>
                    <a:pt x="2744" y="716"/>
                  </a:lnTo>
                  <a:lnTo>
                    <a:pt x="2734" y="718"/>
                  </a:lnTo>
                  <a:lnTo>
                    <a:pt x="2723" y="721"/>
                  </a:lnTo>
                  <a:lnTo>
                    <a:pt x="2714" y="725"/>
                  </a:lnTo>
                  <a:lnTo>
                    <a:pt x="2714" y="725"/>
                  </a:lnTo>
                  <a:lnTo>
                    <a:pt x="2510" y="802"/>
                  </a:lnTo>
                  <a:lnTo>
                    <a:pt x="2510" y="802"/>
                  </a:lnTo>
                  <a:lnTo>
                    <a:pt x="2472" y="754"/>
                  </a:lnTo>
                  <a:lnTo>
                    <a:pt x="2433" y="706"/>
                  </a:lnTo>
                  <a:lnTo>
                    <a:pt x="2394" y="661"/>
                  </a:lnTo>
                  <a:lnTo>
                    <a:pt x="2353" y="617"/>
                  </a:lnTo>
                  <a:lnTo>
                    <a:pt x="2333" y="596"/>
                  </a:lnTo>
                  <a:lnTo>
                    <a:pt x="2312" y="575"/>
                  </a:lnTo>
                  <a:lnTo>
                    <a:pt x="2291" y="555"/>
                  </a:lnTo>
                  <a:lnTo>
                    <a:pt x="2270" y="537"/>
                  </a:lnTo>
                  <a:lnTo>
                    <a:pt x="2247" y="518"/>
                  </a:lnTo>
                  <a:lnTo>
                    <a:pt x="2225" y="501"/>
                  </a:lnTo>
                  <a:lnTo>
                    <a:pt x="2201" y="485"/>
                  </a:lnTo>
                  <a:lnTo>
                    <a:pt x="2178" y="470"/>
                  </a:lnTo>
                  <a:lnTo>
                    <a:pt x="2178" y="470"/>
                  </a:lnTo>
                  <a:lnTo>
                    <a:pt x="2254" y="266"/>
                  </a:lnTo>
                  <a:lnTo>
                    <a:pt x="2254" y="266"/>
                  </a:lnTo>
                  <a:lnTo>
                    <a:pt x="2258" y="256"/>
                  </a:lnTo>
                  <a:lnTo>
                    <a:pt x="2261" y="246"/>
                  </a:lnTo>
                  <a:lnTo>
                    <a:pt x="2264" y="235"/>
                  </a:lnTo>
                  <a:lnTo>
                    <a:pt x="2265" y="224"/>
                  </a:lnTo>
                  <a:lnTo>
                    <a:pt x="2265" y="214"/>
                  </a:lnTo>
                  <a:lnTo>
                    <a:pt x="2264" y="203"/>
                  </a:lnTo>
                  <a:lnTo>
                    <a:pt x="2260" y="193"/>
                  </a:lnTo>
                  <a:lnTo>
                    <a:pt x="2257" y="182"/>
                  </a:lnTo>
                  <a:lnTo>
                    <a:pt x="2254" y="174"/>
                  </a:lnTo>
                  <a:lnTo>
                    <a:pt x="2249" y="165"/>
                  </a:lnTo>
                  <a:lnTo>
                    <a:pt x="2243" y="157"/>
                  </a:lnTo>
                  <a:lnTo>
                    <a:pt x="2237" y="151"/>
                  </a:lnTo>
                  <a:lnTo>
                    <a:pt x="2229" y="146"/>
                  </a:lnTo>
                  <a:lnTo>
                    <a:pt x="2222" y="142"/>
                  </a:lnTo>
                  <a:lnTo>
                    <a:pt x="2213" y="139"/>
                  </a:lnTo>
                  <a:lnTo>
                    <a:pt x="2203" y="139"/>
                  </a:lnTo>
                  <a:lnTo>
                    <a:pt x="2203" y="139"/>
                  </a:lnTo>
                  <a:lnTo>
                    <a:pt x="1948" y="10"/>
                  </a:lnTo>
                  <a:lnTo>
                    <a:pt x="1948" y="10"/>
                  </a:lnTo>
                  <a:lnTo>
                    <a:pt x="1929" y="11"/>
                  </a:lnTo>
                  <a:lnTo>
                    <a:pt x="1907" y="15"/>
                  </a:lnTo>
                  <a:lnTo>
                    <a:pt x="1886" y="20"/>
                  </a:lnTo>
                  <a:lnTo>
                    <a:pt x="1865" y="26"/>
                  </a:lnTo>
                  <a:lnTo>
                    <a:pt x="1848" y="34"/>
                  </a:lnTo>
                  <a:lnTo>
                    <a:pt x="1840" y="39"/>
                  </a:lnTo>
                  <a:lnTo>
                    <a:pt x="1834" y="43"/>
                  </a:lnTo>
                  <a:lnTo>
                    <a:pt x="1828" y="47"/>
                  </a:lnTo>
                  <a:lnTo>
                    <a:pt x="1825" y="52"/>
                  </a:lnTo>
                  <a:lnTo>
                    <a:pt x="1822" y="57"/>
                  </a:lnTo>
                  <a:lnTo>
                    <a:pt x="1821" y="61"/>
                  </a:lnTo>
                  <a:lnTo>
                    <a:pt x="1821" y="61"/>
                  </a:lnTo>
                  <a:lnTo>
                    <a:pt x="1719" y="292"/>
                  </a:lnTo>
                  <a:lnTo>
                    <a:pt x="1719" y="292"/>
                  </a:lnTo>
                  <a:lnTo>
                    <a:pt x="1661" y="282"/>
                  </a:lnTo>
                  <a:lnTo>
                    <a:pt x="1604" y="273"/>
                  </a:lnTo>
                  <a:lnTo>
                    <a:pt x="1545" y="267"/>
                  </a:lnTo>
                  <a:lnTo>
                    <a:pt x="1516" y="265"/>
                  </a:lnTo>
                  <a:lnTo>
                    <a:pt x="1486" y="263"/>
                  </a:lnTo>
                  <a:lnTo>
                    <a:pt x="1457" y="262"/>
                  </a:lnTo>
                  <a:lnTo>
                    <a:pt x="1425" y="263"/>
                  </a:lnTo>
                  <a:lnTo>
                    <a:pt x="1395" y="264"/>
                  </a:lnTo>
                  <a:lnTo>
                    <a:pt x="1364" y="266"/>
                  </a:lnTo>
                  <a:lnTo>
                    <a:pt x="1332" y="270"/>
                  </a:lnTo>
                  <a:lnTo>
                    <a:pt x="1300" y="276"/>
                  </a:lnTo>
                  <a:lnTo>
                    <a:pt x="1267" y="282"/>
                  </a:lnTo>
                  <a:lnTo>
                    <a:pt x="1234" y="292"/>
                  </a:lnTo>
                  <a:lnTo>
                    <a:pt x="1234" y="292"/>
                  </a:lnTo>
                  <a:lnTo>
                    <a:pt x="1158" y="61"/>
                  </a:lnTo>
                  <a:lnTo>
                    <a:pt x="1158" y="61"/>
                  </a:lnTo>
                  <a:lnTo>
                    <a:pt x="1153" y="52"/>
                  </a:lnTo>
                  <a:lnTo>
                    <a:pt x="1147" y="44"/>
                  </a:lnTo>
                  <a:lnTo>
                    <a:pt x="1140" y="35"/>
                  </a:lnTo>
                  <a:lnTo>
                    <a:pt x="1134" y="28"/>
                  </a:lnTo>
                  <a:lnTo>
                    <a:pt x="1127" y="22"/>
                  </a:lnTo>
                  <a:lnTo>
                    <a:pt x="1120" y="17"/>
                  </a:lnTo>
                  <a:lnTo>
                    <a:pt x="1111" y="11"/>
                  </a:lnTo>
                  <a:lnTo>
                    <a:pt x="1103" y="7"/>
                  </a:lnTo>
                  <a:lnTo>
                    <a:pt x="1095" y="4"/>
                  </a:lnTo>
                  <a:lnTo>
                    <a:pt x="1086" y="2"/>
                  </a:lnTo>
                  <a:lnTo>
                    <a:pt x="1077" y="1"/>
                  </a:lnTo>
                  <a:lnTo>
                    <a:pt x="1068" y="0"/>
                  </a:lnTo>
                  <a:lnTo>
                    <a:pt x="1058" y="1"/>
                  </a:lnTo>
                  <a:lnTo>
                    <a:pt x="1049" y="3"/>
                  </a:lnTo>
                  <a:lnTo>
                    <a:pt x="1040" y="6"/>
                  </a:lnTo>
                  <a:lnTo>
                    <a:pt x="1030" y="10"/>
                  </a:lnTo>
                  <a:lnTo>
                    <a:pt x="1030" y="10"/>
                  </a:lnTo>
                  <a:lnTo>
                    <a:pt x="775" y="139"/>
                  </a:lnTo>
                  <a:lnTo>
                    <a:pt x="775" y="139"/>
                  </a:lnTo>
                  <a:lnTo>
                    <a:pt x="766" y="139"/>
                  </a:lnTo>
                  <a:lnTo>
                    <a:pt x="758" y="142"/>
                  </a:lnTo>
                  <a:lnTo>
                    <a:pt x="749" y="146"/>
                  </a:lnTo>
                  <a:lnTo>
                    <a:pt x="742" y="151"/>
                  </a:lnTo>
                  <a:lnTo>
                    <a:pt x="736" y="157"/>
                  </a:lnTo>
                  <a:lnTo>
                    <a:pt x="730" y="165"/>
                  </a:lnTo>
                  <a:lnTo>
                    <a:pt x="724" y="174"/>
                  </a:lnTo>
                  <a:lnTo>
                    <a:pt x="721" y="182"/>
                  </a:lnTo>
                  <a:lnTo>
                    <a:pt x="718" y="193"/>
                  </a:lnTo>
                  <a:lnTo>
                    <a:pt x="715" y="203"/>
                  </a:lnTo>
                  <a:lnTo>
                    <a:pt x="714" y="214"/>
                  </a:lnTo>
                  <a:lnTo>
                    <a:pt x="714" y="224"/>
                  </a:lnTo>
                  <a:lnTo>
                    <a:pt x="715" y="235"/>
                  </a:lnTo>
                  <a:lnTo>
                    <a:pt x="717" y="246"/>
                  </a:lnTo>
                  <a:lnTo>
                    <a:pt x="720" y="256"/>
                  </a:lnTo>
                  <a:lnTo>
                    <a:pt x="724" y="266"/>
                  </a:lnTo>
                  <a:lnTo>
                    <a:pt x="724" y="266"/>
                  </a:lnTo>
                  <a:lnTo>
                    <a:pt x="800" y="470"/>
                  </a:lnTo>
                  <a:lnTo>
                    <a:pt x="800" y="470"/>
                  </a:lnTo>
                  <a:lnTo>
                    <a:pt x="752" y="508"/>
                  </a:lnTo>
                  <a:lnTo>
                    <a:pt x="706" y="547"/>
                  </a:lnTo>
                  <a:lnTo>
                    <a:pt x="660" y="587"/>
                  </a:lnTo>
                  <a:lnTo>
                    <a:pt x="615" y="626"/>
                  </a:lnTo>
                  <a:lnTo>
                    <a:pt x="594" y="647"/>
                  </a:lnTo>
                  <a:lnTo>
                    <a:pt x="574" y="668"/>
                  </a:lnTo>
                  <a:lnTo>
                    <a:pt x="554" y="689"/>
                  </a:lnTo>
                  <a:lnTo>
                    <a:pt x="535" y="711"/>
                  </a:lnTo>
                  <a:lnTo>
                    <a:pt x="517" y="733"/>
                  </a:lnTo>
                  <a:lnTo>
                    <a:pt x="500" y="755"/>
                  </a:lnTo>
                  <a:lnTo>
                    <a:pt x="484" y="778"/>
                  </a:lnTo>
                  <a:lnTo>
                    <a:pt x="469" y="802"/>
                  </a:lnTo>
                  <a:lnTo>
                    <a:pt x="469" y="802"/>
                  </a:lnTo>
                  <a:lnTo>
                    <a:pt x="240" y="725"/>
                  </a:lnTo>
                  <a:lnTo>
                    <a:pt x="240" y="725"/>
                  </a:lnTo>
                  <a:lnTo>
                    <a:pt x="229" y="721"/>
                  </a:lnTo>
                  <a:lnTo>
                    <a:pt x="220" y="718"/>
                  </a:lnTo>
                  <a:lnTo>
                    <a:pt x="211" y="716"/>
                  </a:lnTo>
                  <a:lnTo>
                    <a:pt x="201" y="716"/>
                  </a:lnTo>
                  <a:lnTo>
                    <a:pt x="192" y="716"/>
                  </a:lnTo>
                  <a:lnTo>
                    <a:pt x="184" y="717"/>
                  </a:lnTo>
                  <a:lnTo>
                    <a:pt x="174" y="719"/>
                  </a:lnTo>
                  <a:lnTo>
                    <a:pt x="166" y="722"/>
                  </a:lnTo>
                  <a:lnTo>
                    <a:pt x="158" y="726"/>
                  </a:lnTo>
                  <a:lnTo>
                    <a:pt x="150" y="731"/>
                  </a:lnTo>
                  <a:lnTo>
                    <a:pt x="142" y="737"/>
                  </a:lnTo>
                  <a:lnTo>
                    <a:pt x="136" y="743"/>
                  </a:lnTo>
                  <a:lnTo>
                    <a:pt x="129" y="750"/>
                  </a:lnTo>
                  <a:lnTo>
                    <a:pt x="122" y="759"/>
                  </a:lnTo>
                  <a:lnTo>
                    <a:pt x="117" y="767"/>
                  </a:lnTo>
                  <a:lnTo>
                    <a:pt x="112" y="776"/>
                  </a:lnTo>
                  <a:lnTo>
                    <a:pt x="112" y="776"/>
                  </a:lnTo>
                  <a:lnTo>
                    <a:pt x="10" y="1032"/>
                  </a:lnTo>
                  <a:lnTo>
                    <a:pt x="10" y="1032"/>
                  </a:lnTo>
                  <a:lnTo>
                    <a:pt x="6" y="1042"/>
                  </a:lnTo>
                  <a:lnTo>
                    <a:pt x="3" y="1051"/>
                  </a:lnTo>
                  <a:lnTo>
                    <a:pt x="1" y="1063"/>
                  </a:lnTo>
                  <a:lnTo>
                    <a:pt x="0" y="1073"/>
                  </a:lnTo>
                  <a:lnTo>
                    <a:pt x="1" y="1084"/>
                  </a:lnTo>
                  <a:lnTo>
                    <a:pt x="2" y="1094"/>
                  </a:lnTo>
                  <a:lnTo>
                    <a:pt x="4" y="1105"/>
                  </a:lnTo>
                  <a:lnTo>
                    <a:pt x="7" y="1115"/>
                  </a:lnTo>
                  <a:lnTo>
                    <a:pt x="11" y="1123"/>
                  </a:lnTo>
                  <a:lnTo>
                    <a:pt x="15" y="1133"/>
                  </a:lnTo>
                  <a:lnTo>
                    <a:pt x="21" y="1140"/>
                  </a:lnTo>
                  <a:lnTo>
                    <a:pt x="28" y="1146"/>
                  </a:lnTo>
                  <a:lnTo>
                    <a:pt x="35" y="1151"/>
                  </a:lnTo>
                  <a:lnTo>
                    <a:pt x="43" y="1156"/>
                  </a:lnTo>
                  <a:lnTo>
                    <a:pt x="52" y="1159"/>
                  </a:lnTo>
                  <a:lnTo>
                    <a:pt x="61" y="1160"/>
                  </a:lnTo>
                  <a:lnTo>
                    <a:pt x="61" y="1160"/>
                  </a:lnTo>
                  <a:lnTo>
                    <a:pt x="265" y="1262"/>
                  </a:lnTo>
                  <a:lnTo>
                    <a:pt x="265" y="1262"/>
                  </a:lnTo>
                  <a:lnTo>
                    <a:pt x="256" y="1319"/>
                  </a:lnTo>
                  <a:lnTo>
                    <a:pt x="250" y="1376"/>
                  </a:lnTo>
                  <a:lnTo>
                    <a:pt x="247" y="1435"/>
                  </a:lnTo>
                  <a:lnTo>
                    <a:pt x="246" y="1494"/>
                  </a:lnTo>
                  <a:lnTo>
                    <a:pt x="247" y="1555"/>
                  </a:lnTo>
                  <a:lnTo>
                    <a:pt x="250" y="1617"/>
                  </a:lnTo>
                  <a:lnTo>
                    <a:pt x="256" y="1681"/>
                  </a:lnTo>
                  <a:lnTo>
                    <a:pt x="265" y="1746"/>
                  </a:lnTo>
                  <a:lnTo>
                    <a:pt x="265" y="1746"/>
                  </a:lnTo>
                  <a:lnTo>
                    <a:pt x="61" y="1824"/>
                  </a:lnTo>
                  <a:lnTo>
                    <a:pt x="61" y="1824"/>
                  </a:lnTo>
                  <a:lnTo>
                    <a:pt x="52" y="1828"/>
                  </a:lnTo>
                  <a:lnTo>
                    <a:pt x="43" y="1834"/>
                  </a:lnTo>
                  <a:lnTo>
                    <a:pt x="35" y="1840"/>
                  </a:lnTo>
                  <a:lnTo>
                    <a:pt x="28" y="1846"/>
                  </a:lnTo>
                  <a:lnTo>
                    <a:pt x="21" y="1854"/>
                  </a:lnTo>
                  <a:lnTo>
                    <a:pt x="15" y="1861"/>
                  </a:lnTo>
                  <a:lnTo>
                    <a:pt x="11" y="1869"/>
                  </a:lnTo>
                  <a:lnTo>
                    <a:pt x="7" y="1878"/>
                  </a:lnTo>
                  <a:lnTo>
                    <a:pt x="4" y="1886"/>
                  </a:lnTo>
                  <a:lnTo>
                    <a:pt x="2" y="1894"/>
                  </a:lnTo>
                  <a:lnTo>
                    <a:pt x="1" y="1904"/>
                  </a:lnTo>
                  <a:lnTo>
                    <a:pt x="0" y="1913"/>
                  </a:lnTo>
                  <a:lnTo>
                    <a:pt x="1" y="1922"/>
                  </a:lnTo>
                  <a:lnTo>
                    <a:pt x="3" y="1932"/>
                  </a:lnTo>
                  <a:lnTo>
                    <a:pt x="6" y="1941"/>
                  </a:lnTo>
                  <a:lnTo>
                    <a:pt x="10" y="1951"/>
                  </a:lnTo>
                  <a:lnTo>
                    <a:pt x="10" y="1951"/>
                  </a:lnTo>
                  <a:lnTo>
                    <a:pt x="112" y="2206"/>
                  </a:lnTo>
                  <a:lnTo>
                    <a:pt x="112" y="2206"/>
                  </a:lnTo>
                  <a:lnTo>
                    <a:pt x="117" y="2215"/>
                  </a:lnTo>
                  <a:lnTo>
                    <a:pt x="122" y="2224"/>
                  </a:lnTo>
                  <a:lnTo>
                    <a:pt x="129" y="2232"/>
                  </a:lnTo>
                  <a:lnTo>
                    <a:pt x="136" y="2239"/>
                  </a:lnTo>
                  <a:lnTo>
                    <a:pt x="142" y="2246"/>
                  </a:lnTo>
                  <a:lnTo>
                    <a:pt x="150" y="2251"/>
                  </a:lnTo>
                  <a:lnTo>
                    <a:pt x="158" y="2256"/>
                  </a:lnTo>
                  <a:lnTo>
                    <a:pt x="166" y="2260"/>
                  </a:lnTo>
                  <a:lnTo>
                    <a:pt x="174" y="2263"/>
                  </a:lnTo>
                  <a:lnTo>
                    <a:pt x="184" y="2265"/>
                  </a:lnTo>
                  <a:lnTo>
                    <a:pt x="192" y="2266"/>
                  </a:lnTo>
                  <a:lnTo>
                    <a:pt x="201" y="2266"/>
                  </a:lnTo>
                  <a:lnTo>
                    <a:pt x="211" y="2266"/>
                  </a:lnTo>
                  <a:lnTo>
                    <a:pt x="220" y="2264"/>
                  </a:lnTo>
                  <a:lnTo>
                    <a:pt x="229" y="2261"/>
                  </a:lnTo>
                  <a:lnTo>
                    <a:pt x="240" y="2257"/>
                  </a:lnTo>
                  <a:lnTo>
                    <a:pt x="240" y="2257"/>
                  </a:lnTo>
                  <a:lnTo>
                    <a:pt x="469" y="2180"/>
                  </a:lnTo>
                  <a:lnTo>
                    <a:pt x="469" y="2180"/>
                  </a:lnTo>
                  <a:lnTo>
                    <a:pt x="484" y="2204"/>
                  </a:lnTo>
                  <a:lnTo>
                    <a:pt x="500" y="2228"/>
                  </a:lnTo>
                  <a:lnTo>
                    <a:pt x="517" y="2252"/>
                  </a:lnTo>
                  <a:lnTo>
                    <a:pt x="535" y="2276"/>
                  </a:lnTo>
                  <a:lnTo>
                    <a:pt x="554" y="2299"/>
                  </a:lnTo>
                  <a:lnTo>
                    <a:pt x="574" y="2322"/>
                  </a:lnTo>
                  <a:lnTo>
                    <a:pt x="594" y="2343"/>
                  </a:lnTo>
                  <a:lnTo>
                    <a:pt x="615" y="2365"/>
                  </a:lnTo>
                  <a:lnTo>
                    <a:pt x="637" y="2386"/>
                  </a:lnTo>
                  <a:lnTo>
                    <a:pt x="660" y="2407"/>
                  </a:lnTo>
                  <a:lnTo>
                    <a:pt x="683" y="2427"/>
                  </a:lnTo>
                  <a:lnTo>
                    <a:pt x="706" y="2446"/>
                  </a:lnTo>
                  <a:lnTo>
                    <a:pt x="730" y="2464"/>
                  </a:lnTo>
                  <a:lnTo>
                    <a:pt x="752" y="2481"/>
                  </a:lnTo>
                  <a:lnTo>
                    <a:pt x="776" y="2498"/>
                  </a:lnTo>
                  <a:lnTo>
                    <a:pt x="800" y="2512"/>
                  </a:lnTo>
                  <a:lnTo>
                    <a:pt x="800" y="2512"/>
                  </a:lnTo>
                  <a:lnTo>
                    <a:pt x="724" y="2742"/>
                  </a:lnTo>
                  <a:lnTo>
                    <a:pt x="724" y="2742"/>
                  </a:lnTo>
                  <a:lnTo>
                    <a:pt x="720" y="2752"/>
                  </a:lnTo>
                  <a:lnTo>
                    <a:pt x="717" y="2761"/>
                  </a:lnTo>
                  <a:lnTo>
                    <a:pt x="715" y="2771"/>
                  </a:lnTo>
                  <a:lnTo>
                    <a:pt x="714" y="2780"/>
                  </a:lnTo>
                  <a:lnTo>
                    <a:pt x="714" y="2789"/>
                  </a:lnTo>
                  <a:lnTo>
                    <a:pt x="715" y="2798"/>
                  </a:lnTo>
                  <a:lnTo>
                    <a:pt x="718" y="2807"/>
                  </a:lnTo>
                  <a:lnTo>
                    <a:pt x="721" y="2815"/>
                  </a:lnTo>
                  <a:lnTo>
                    <a:pt x="724" y="2824"/>
                  </a:lnTo>
                  <a:lnTo>
                    <a:pt x="730" y="2831"/>
                  </a:lnTo>
                  <a:lnTo>
                    <a:pt x="736" y="2839"/>
                  </a:lnTo>
                  <a:lnTo>
                    <a:pt x="742" y="2846"/>
                  </a:lnTo>
                  <a:lnTo>
                    <a:pt x="749" y="2853"/>
                  </a:lnTo>
                  <a:lnTo>
                    <a:pt x="758" y="2859"/>
                  </a:lnTo>
                  <a:lnTo>
                    <a:pt x="766" y="2864"/>
                  </a:lnTo>
                  <a:lnTo>
                    <a:pt x="775" y="2870"/>
                  </a:lnTo>
                  <a:lnTo>
                    <a:pt x="775" y="2870"/>
                  </a:lnTo>
                  <a:lnTo>
                    <a:pt x="1030" y="2972"/>
                  </a:lnTo>
                  <a:lnTo>
                    <a:pt x="1030" y="2972"/>
                  </a:lnTo>
                  <a:lnTo>
                    <a:pt x="1040" y="2976"/>
                  </a:lnTo>
                  <a:lnTo>
                    <a:pt x="1049" y="2979"/>
                  </a:lnTo>
                  <a:lnTo>
                    <a:pt x="1058" y="2981"/>
                  </a:lnTo>
                  <a:lnTo>
                    <a:pt x="1068" y="2981"/>
                  </a:lnTo>
                  <a:lnTo>
                    <a:pt x="1077" y="2981"/>
                  </a:lnTo>
                  <a:lnTo>
                    <a:pt x="1086" y="2980"/>
                  </a:lnTo>
                  <a:lnTo>
                    <a:pt x="1095" y="2978"/>
                  </a:lnTo>
                  <a:lnTo>
                    <a:pt x="1103" y="2975"/>
                  </a:lnTo>
                  <a:lnTo>
                    <a:pt x="1111" y="2971"/>
                  </a:lnTo>
                  <a:lnTo>
                    <a:pt x="1120" y="2966"/>
                  </a:lnTo>
                  <a:lnTo>
                    <a:pt x="1127" y="2960"/>
                  </a:lnTo>
                  <a:lnTo>
                    <a:pt x="1134" y="2954"/>
                  </a:lnTo>
                  <a:lnTo>
                    <a:pt x="1140" y="2947"/>
                  </a:lnTo>
                  <a:lnTo>
                    <a:pt x="1147" y="2938"/>
                  </a:lnTo>
                  <a:lnTo>
                    <a:pt x="1153" y="2930"/>
                  </a:lnTo>
                  <a:lnTo>
                    <a:pt x="1158" y="2921"/>
                  </a:lnTo>
                  <a:lnTo>
                    <a:pt x="1158" y="2921"/>
                  </a:lnTo>
                  <a:lnTo>
                    <a:pt x="1234" y="2716"/>
                  </a:lnTo>
                  <a:lnTo>
                    <a:pt x="1234" y="2716"/>
                  </a:lnTo>
                  <a:lnTo>
                    <a:pt x="1263" y="2721"/>
                  </a:lnTo>
                  <a:lnTo>
                    <a:pt x="1292" y="2725"/>
                  </a:lnTo>
                  <a:lnTo>
                    <a:pt x="1322" y="2728"/>
                  </a:lnTo>
                  <a:lnTo>
                    <a:pt x="1353" y="2731"/>
                  </a:lnTo>
                  <a:lnTo>
                    <a:pt x="1415" y="2734"/>
                  </a:lnTo>
                  <a:lnTo>
                    <a:pt x="1476" y="2735"/>
                  </a:lnTo>
                  <a:lnTo>
                    <a:pt x="1539" y="2734"/>
                  </a:lnTo>
                  <a:lnTo>
                    <a:pt x="1600" y="2731"/>
                  </a:lnTo>
                  <a:lnTo>
                    <a:pt x="1630" y="2728"/>
                  </a:lnTo>
                  <a:lnTo>
                    <a:pt x="1660" y="2725"/>
                  </a:lnTo>
                  <a:lnTo>
                    <a:pt x="1689" y="2721"/>
                  </a:lnTo>
                  <a:lnTo>
                    <a:pt x="1719" y="2716"/>
                  </a:lnTo>
                  <a:lnTo>
                    <a:pt x="1719" y="2716"/>
                  </a:lnTo>
                  <a:lnTo>
                    <a:pt x="1821" y="2921"/>
                  </a:lnTo>
                  <a:lnTo>
                    <a:pt x="1821" y="2921"/>
                  </a:lnTo>
                  <a:lnTo>
                    <a:pt x="1822" y="2930"/>
                  </a:lnTo>
                  <a:lnTo>
                    <a:pt x="1825" y="2938"/>
                  </a:lnTo>
                  <a:lnTo>
                    <a:pt x="1828" y="2947"/>
                  </a:lnTo>
                  <a:lnTo>
                    <a:pt x="1834" y="2954"/>
                  </a:lnTo>
                  <a:lnTo>
                    <a:pt x="1840" y="2960"/>
                  </a:lnTo>
                  <a:lnTo>
                    <a:pt x="1848" y="2966"/>
                  </a:lnTo>
                  <a:lnTo>
                    <a:pt x="1856" y="2971"/>
                  </a:lnTo>
                  <a:lnTo>
                    <a:pt x="1865" y="2975"/>
                  </a:lnTo>
                  <a:lnTo>
                    <a:pt x="1876" y="2978"/>
                  </a:lnTo>
                  <a:lnTo>
                    <a:pt x="1886" y="2980"/>
                  </a:lnTo>
                  <a:lnTo>
                    <a:pt x="1896" y="2981"/>
                  </a:lnTo>
                  <a:lnTo>
                    <a:pt x="1907" y="2981"/>
                  </a:lnTo>
                  <a:lnTo>
                    <a:pt x="1917" y="2981"/>
                  </a:lnTo>
                  <a:lnTo>
                    <a:pt x="1929" y="2979"/>
                  </a:lnTo>
                  <a:lnTo>
                    <a:pt x="1939" y="2976"/>
                  </a:lnTo>
                  <a:lnTo>
                    <a:pt x="1948" y="2972"/>
                  </a:lnTo>
                  <a:lnTo>
                    <a:pt x="1948" y="2972"/>
                  </a:lnTo>
                  <a:lnTo>
                    <a:pt x="2203" y="2870"/>
                  </a:lnTo>
                  <a:lnTo>
                    <a:pt x="2203" y="2870"/>
                  </a:lnTo>
                  <a:lnTo>
                    <a:pt x="2213" y="2864"/>
                  </a:lnTo>
                  <a:lnTo>
                    <a:pt x="2222" y="2859"/>
                  </a:lnTo>
                  <a:lnTo>
                    <a:pt x="2229" y="2853"/>
                  </a:lnTo>
                  <a:lnTo>
                    <a:pt x="2237" y="2846"/>
                  </a:lnTo>
                  <a:lnTo>
                    <a:pt x="2243" y="2839"/>
                  </a:lnTo>
                  <a:lnTo>
                    <a:pt x="2249" y="2831"/>
                  </a:lnTo>
                  <a:lnTo>
                    <a:pt x="2254" y="2824"/>
                  </a:lnTo>
                  <a:lnTo>
                    <a:pt x="2257" y="2815"/>
                  </a:lnTo>
                  <a:lnTo>
                    <a:pt x="2260" y="2807"/>
                  </a:lnTo>
                  <a:lnTo>
                    <a:pt x="2264" y="2798"/>
                  </a:lnTo>
                  <a:lnTo>
                    <a:pt x="2265" y="2789"/>
                  </a:lnTo>
                  <a:lnTo>
                    <a:pt x="2265" y="2780"/>
                  </a:lnTo>
                  <a:lnTo>
                    <a:pt x="2264" y="2771"/>
                  </a:lnTo>
                  <a:lnTo>
                    <a:pt x="2261" y="2761"/>
                  </a:lnTo>
                  <a:lnTo>
                    <a:pt x="2258" y="2752"/>
                  </a:lnTo>
                  <a:lnTo>
                    <a:pt x="2254" y="2742"/>
                  </a:lnTo>
                  <a:lnTo>
                    <a:pt x="2254" y="2742"/>
                  </a:lnTo>
                  <a:lnTo>
                    <a:pt x="2178" y="2512"/>
                  </a:lnTo>
                  <a:lnTo>
                    <a:pt x="2178" y="2512"/>
                  </a:lnTo>
                  <a:lnTo>
                    <a:pt x="2201" y="2498"/>
                  </a:lnTo>
                  <a:lnTo>
                    <a:pt x="2225" y="2481"/>
                  </a:lnTo>
                  <a:lnTo>
                    <a:pt x="2247" y="2464"/>
                  </a:lnTo>
                  <a:lnTo>
                    <a:pt x="2270" y="2446"/>
                  </a:lnTo>
                  <a:lnTo>
                    <a:pt x="2291" y="2427"/>
                  </a:lnTo>
                  <a:lnTo>
                    <a:pt x="2312" y="2407"/>
                  </a:lnTo>
                  <a:lnTo>
                    <a:pt x="2333" y="2386"/>
                  </a:lnTo>
                  <a:lnTo>
                    <a:pt x="2353" y="2365"/>
                  </a:lnTo>
                  <a:lnTo>
                    <a:pt x="2394" y="2322"/>
                  </a:lnTo>
                  <a:lnTo>
                    <a:pt x="2433" y="2276"/>
                  </a:lnTo>
                  <a:lnTo>
                    <a:pt x="2472" y="2228"/>
                  </a:lnTo>
                  <a:lnTo>
                    <a:pt x="2510" y="2180"/>
                  </a:lnTo>
                  <a:lnTo>
                    <a:pt x="2510" y="2180"/>
                  </a:lnTo>
                  <a:lnTo>
                    <a:pt x="2714" y="2257"/>
                  </a:lnTo>
                  <a:lnTo>
                    <a:pt x="2714" y="2257"/>
                  </a:lnTo>
                  <a:lnTo>
                    <a:pt x="2723" y="2261"/>
                  </a:lnTo>
                  <a:lnTo>
                    <a:pt x="2734" y="2264"/>
                  </a:lnTo>
                  <a:lnTo>
                    <a:pt x="2744" y="2266"/>
                  </a:lnTo>
                  <a:lnTo>
                    <a:pt x="2755" y="2266"/>
                  </a:lnTo>
                  <a:lnTo>
                    <a:pt x="2766" y="2266"/>
                  </a:lnTo>
                  <a:lnTo>
                    <a:pt x="2776" y="2265"/>
                  </a:lnTo>
                  <a:lnTo>
                    <a:pt x="2787" y="2263"/>
                  </a:lnTo>
                  <a:lnTo>
                    <a:pt x="2797" y="2260"/>
                  </a:lnTo>
                  <a:lnTo>
                    <a:pt x="2805" y="2256"/>
                  </a:lnTo>
                  <a:lnTo>
                    <a:pt x="2815" y="2251"/>
                  </a:lnTo>
                  <a:lnTo>
                    <a:pt x="2822" y="2246"/>
                  </a:lnTo>
                  <a:lnTo>
                    <a:pt x="2828" y="2239"/>
                  </a:lnTo>
                  <a:lnTo>
                    <a:pt x="2833" y="2232"/>
                  </a:lnTo>
                  <a:lnTo>
                    <a:pt x="2838" y="2224"/>
                  </a:lnTo>
                  <a:lnTo>
                    <a:pt x="2841" y="2215"/>
                  </a:lnTo>
                  <a:lnTo>
                    <a:pt x="2841" y="2206"/>
                  </a:lnTo>
                  <a:lnTo>
                    <a:pt x="2841" y="2206"/>
                  </a:lnTo>
                  <a:lnTo>
                    <a:pt x="2969" y="1951"/>
                  </a:lnTo>
                  <a:lnTo>
                    <a:pt x="2969" y="1951"/>
                  </a:lnTo>
                  <a:lnTo>
                    <a:pt x="2968" y="1932"/>
                  </a:lnTo>
                  <a:lnTo>
                    <a:pt x="2964" y="1913"/>
                  </a:lnTo>
                  <a:lnTo>
                    <a:pt x="2961" y="1904"/>
                  </a:lnTo>
                  <a:lnTo>
                    <a:pt x="2958" y="1894"/>
                  </a:lnTo>
                  <a:lnTo>
                    <a:pt x="2954" y="1886"/>
                  </a:lnTo>
                  <a:lnTo>
                    <a:pt x="2950" y="1878"/>
                  </a:lnTo>
                  <a:lnTo>
                    <a:pt x="2945" y="1869"/>
                  </a:lnTo>
                  <a:lnTo>
                    <a:pt x="2938" y="1861"/>
                  </a:lnTo>
                  <a:lnTo>
                    <a:pt x="2932" y="1854"/>
                  </a:lnTo>
                  <a:lnTo>
                    <a:pt x="2926" y="1846"/>
                  </a:lnTo>
                  <a:lnTo>
                    <a:pt x="2919" y="1840"/>
                  </a:lnTo>
                  <a:lnTo>
                    <a:pt x="2910" y="1834"/>
                  </a:lnTo>
                  <a:lnTo>
                    <a:pt x="2901" y="1828"/>
                  </a:lnTo>
                  <a:lnTo>
                    <a:pt x="2893" y="1824"/>
                  </a:lnTo>
                  <a:lnTo>
                    <a:pt x="2893" y="1824"/>
                  </a:lnTo>
                  <a:close/>
                  <a:moveTo>
                    <a:pt x="1821" y="2308"/>
                  </a:moveTo>
                  <a:lnTo>
                    <a:pt x="1821" y="2308"/>
                  </a:lnTo>
                  <a:lnTo>
                    <a:pt x="1778" y="2326"/>
                  </a:lnTo>
                  <a:lnTo>
                    <a:pt x="1734" y="2341"/>
                  </a:lnTo>
                  <a:lnTo>
                    <a:pt x="1691" y="2354"/>
                  </a:lnTo>
                  <a:lnTo>
                    <a:pt x="1647" y="2364"/>
                  </a:lnTo>
                  <a:lnTo>
                    <a:pt x="1603" y="2373"/>
                  </a:lnTo>
                  <a:lnTo>
                    <a:pt x="1559" y="2379"/>
                  </a:lnTo>
                  <a:lnTo>
                    <a:pt x="1516" y="2382"/>
                  </a:lnTo>
                  <a:lnTo>
                    <a:pt x="1472" y="2383"/>
                  </a:lnTo>
                  <a:lnTo>
                    <a:pt x="1429" y="2382"/>
                  </a:lnTo>
                  <a:lnTo>
                    <a:pt x="1387" y="2379"/>
                  </a:lnTo>
                  <a:lnTo>
                    <a:pt x="1344" y="2374"/>
                  </a:lnTo>
                  <a:lnTo>
                    <a:pt x="1302" y="2366"/>
                  </a:lnTo>
                  <a:lnTo>
                    <a:pt x="1260" y="2357"/>
                  </a:lnTo>
                  <a:lnTo>
                    <a:pt x="1218" y="2347"/>
                  </a:lnTo>
                  <a:lnTo>
                    <a:pt x="1179" y="2333"/>
                  </a:lnTo>
                  <a:lnTo>
                    <a:pt x="1138" y="2317"/>
                  </a:lnTo>
                  <a:lnTo>
                    <a:pt x="1100" y="2301"/>
                  </a:lnTo>
                  <a:lnTo>
                    <a:pt x="1061" y="2282"/>
                  </a:lnTo>
                  <a:lnTo>
                    <a:pt x="1024" y="2261"/>
                  </a:lnTo>
                  <a:lnTo>
                    <a:pt x="988" y="2238"/>
                  </a:lnTo>
                  <a:lnTo>
                    <a:pt x="952" y="2214"/>
                  </a:lnTo>
                  <a:lnTo>
                    <a:pt x="918" y="2188"/>
                  </a:lnTo>
                  <a:lnTo>
                    <a:pt x="885" y="2161"/>
                  </a:lnTo>
                  <a:lnTo>
                    <a:pt x="852" y="2132"/>
                  </a:lnTo>
                  <a:lnTo>
                    <a:pt x="821" y="2102"/>
                  </a:lnTo>
                  <a:lnTo>
                    <a:pt x="792" y="2069"/>
                  </a:lnTo>
                  <a:lnTo>
                    <a:pt x="764" y="2036"/>
                  </a:lnTo>
                  <a:lnTo>
                    <a:pt x="738" y="2002"/>
                  </a:lnTo>
                  <a:lnTo>
                    <a:pt x="713" y="1965"/>
                  </a:lnTo>
                  <a:lnTo>
                    <a:pt x="689" y="1928"/>
                  </a:lnTo>
                  <a:lnTo>
                    <a:pt x="667" y="1888"/>
                  </a:lnTo>
                  <a:lnTo>
                    <a:pt x="647" y="1849"/>
                  </a:lnTo>
                  <a:lnTo>
                    <a:pt x="647" y="1849"/>
                  </a:lnTo>
                  <a:lnTo>
                    <a:pt x="632" y="1805"/>
                  </a:lnTo>
                  <a:lnTo>
                    <a:pt x="618" y="1762"/>
                  </a:lnTo>
                  <a:lnTo>
                    <a:pt x="607" y="1717"/>
                  </a:lnTo>
                  <a:lnTo>
                    <a:pt x="599" y="1673"/>
                  </a:lnTo>
                  <a:lnTo>
                    <a:pt x="591" y="1629"/>
                  </a:lnTo>
                  <a:lnTo>
                    <a:pt x="586" y="1585"/>
                  </a:lnTo>
                  <a:lnTo>
                    <a:pt x="584" y="1540"/>
                  </a:lnTo>
                  <a:lnTo>
                    <a:pt x="583" y="1496"/>
                  </a:lnTo>
                  <a:lnTo>
                    <a:pt x="585" y="1453"/>
                  </a:lnTo>
                  <a:lnTo>
                    <a:pt x="588" y="1409"/>
                  </a:lnTo>
                  <a:lnTo>
                    <a:pt x="593" y="1365"/>
                  </a:lnTo>
                  <a:lnTo>
                    <a:pt x="602" y="1322"/>
                  </a:lnTo>
                  <a:lnTo>
                    <a:pt x="611" y="1280"/>
                  </a:lnTo>
                  <a:lnTo>
                    <a:pt x="622" y="1238"/>
                  </a:lnTo>
                  <a:lnTo>
                    <a:pt x="635" y="1196"/>
                  </a:lnTo>
                  <a:lnTo>
                    <a:pt x="651" y="1156"/>
                  </a:lnTo>
                  <a:lnTo>
                    <a:pt x="668" y="1116"/>
                  </a:lnTo>
                  <a:lnTo>
                    <a:pt x="687" y="1077"/>
                  </a:lnTo>
                  <a:lnTo>
                    <a:pt x="708" y="1040"/>
                  </a:lnTo>
                  <a:lnTo>
                    <a:pt x="730" y="1003"/>
                  </a:lnTo>
                  <a:lnTo>
                    <a:pt x="755" y="968"/>
                  </a:lnTo>
                  <a:lnTo>
                    <a:pt x="781" y="934"/>
                  </a:lnTo>
                  <a:lnTo>
                    <a:pt x="808" y="900"/>
                  </a:lnTo>
                  <a:lnTo>
                    <a:pt x="838" y="868"/>
                  </a:lnTo>
                  <a:lnTo>
                    <a:pt x="869" y="838"/>
                  </a:lnTo>
                  <a:lnTo>
                    <a:pt x="901" y="810"/>
                  </a:lnTo>
                  <a:lnTo>
                    <a:pt x="937" y="783"/>
                  </a:lnTo>
                  <a:lnTo>
                    <a:pt x="972" y="758"/>
                  </a:lnTo>
                  <a:lnTo>
                    <a:pt x="1009" y="734"/>
                  </a:lnTo>
                  <a:lnTo>
                    <a:pt x="1049" y="712"/>
                  </a:lnTo>
                  <a:lnTo>
                    <a:pt x="1089" y="692"/>
                  </a:lnTo>
                  <a:lnTo>
                    <a:pt x="1132" y="674"/>
                  </a:lnTo>
                  <a:lnTo>
                    <a:pt x="1132" y="674"/>
                  </a:lnTo>
                  <a:lnTo>
                    <a:pt x="1176" y="656"/>
                  </a:lnTo>
                  <a:lnTo>
                    <a:pt x="1218" y="641"/>
                  </a:lnTo>
                  <a:lnTo>
                    <a:pt x="1262" y="628"/>
                  </a:lnTo>
                  <a:lnTo>
                    <a:pt x="1306" y="618"/>
                  </a:lnTo>
                  <a:lnTo>
                    <a:pt x="1349" y="610"/>
                  </a:lnTo>
                  <a:lnTo>
                    <a:pt x="1393" y="603"/>
                  </a:lnTo>
                  <a:lnTo>
                    <a:pt x="1437" y="600"/>
                  </a:lnTo>
                  <a:lnTo>
                    <a:pt x="1480" y="599"/>
                  </a:lnTo>
                  <a:lnTo>
                    <a:pt x="1524" y="600"/>
                  </a:lnTo>
                  <a:lnTo>
                    <a:pt x="1567" y="603"/>
                  </a:lnTo>
                  <a:lnTo>
                    <a:pt x="1609" y="610"/>
                  </a:lnTo>
                  <a:lnTo>
                    <a:pt x="1651" y="617"/>
                  </a:lnTo>
                  <a:lnTo>
                    <a:pt x="1693" y="626"/>
                  </a:lnTo>
                  <a:lnTo>
                    <a:pt x="1734" y="639"/>
                  </a:lnTo>
                  <a:lnTo>
                    <a:pt x="1775" y="652"/>
                  </a:lnTo>
                  <a:lnTo>
                    <a:pt x="1814" y="668"/>
                  </a:lnTo>
                  <a:lnTo>
                    <a:pt x="1854" y="686"/>
                  </a:lnTo>
                  <a:lnTo>
                    <a:pt x="1892" y="705"/>
                  </a:lnTo>
                  <a:lnTo>
                    <a:pt x="1930" y="726"/>
                  </a:lnTo>
                  <a:lnTo>
                    <a:pt x="1966" y="750"/>
                  </a:lnTo>
                  <a:lnTo>
                    <a:pt x="2001" y="775"/>
                  </a:lnTo>
                  <a:lnTo>
                    <a:pt x="2036" y="802"/>
                  </a:lnTo>
                  <a:lnTo>
                    <a:pt x="2069" y="830"/>
                  </a:lnTo>
                  <a:lnTo>
                    <a:pt x="2100" y="861"/>
                  </a:lnTo>
                  <a:lnTo>
                    <a:pt x="2131" y="893"/>
                  </a:lnTo>
                  <a:lnTo>
                    <a:pt x="2161" y="926"/>
                  </a:lnTo>
                  <a:lnTo>
                    <a:pt x="2189" y="962"/>
                  </a:lnTo>
                  <a:lnTo>
                    <a:pt x="2216" y="998"/>
                  </a:lnTo>
                  <a:lnTo>
                    <a:pt x="2241" y="1036"/>
                  </a:lnTo>
                  <a:lnTo>
                    <a:pt x="2264" y="1075"/>
                  </a:lnTo>
                  <a:lnTo>
                    <a:pt x="2285" y="1117"/>
                  </a:lnTo>
                  <a:lnTo>
                    <a:pt x="2305" y="1160"/>
                  </a:lnTo>
                  <a:lnTo>
                    <a:pt x="2305" y="1160"/>
                  </a:lnTo>
                  <a:lnTo>
                    <a:pt x="2321" y="1202"/>
                  </a:lnTo>
                  <a:lnTo>
                    <a:pt x="2334" y="1246"/>
                  </a:lnTo>
                  <a:lnTo>
                    <a:pt x="2346" y="1290"/>
                  </a:lnTo>
                  <a:lnTo>
                    <a:pt x="2355" y="1333"/>
                  </a:lnTo>
                  <a:lnTo>
                    <a:pt x="2361" y="1376"/>
                  </a:lnTo>
                  <a:lnTo>
                    <a:pt x="2367" y="1420"/>
                  </a:lnTo>
                  <a:lnTo>
                    <a:pt x="2370" y="1464"/>
                  </a:lnTo>
                  <a:lnTo>
                    <a:pt x="2370" y="1508"/>
                  </a:lnTo>
                  <a:lnTo>
                    <a:pt x="2369" y="1550"/>
                  </a:lnTo>
                  <a:lnTo>
                    <a:pt x="2364" y="1593"/>
                  </a:lnTo>
                  <a:lnTo>
                    <a:pt x="2359" y="1636"/>
                  </a:lnTo>
                  <a:lnTo>
                    <a:pt x="2352" y="1678"/>
                  </a:lnTo>
                  <a:lnTo>
                    <a:pt x="2343" y="1719"/>
                  </a:lnTo>
                  <a:lnTo>
                    <a:pt x="2331" y="1760"/>
                  </a:lnTo>
                  <a:lnTo>
                    <a:pt x="2318" y="1800"/>
                  </a:lnTo>
                  <a:lnTo>
                    <a:pt x="2302" y="1839"/>
                  </a:lnTo>
                  <a:lnTo>
                    <a:pt x="2285" y="1878"/>
                  </a:lnTo>
                  <a:lnTo>
                    <a:pt x="2267" y="1915"/>
                  </a:lnTo>
                  <a:lnTo>
                    <a:pt x="2246" y="1952"/>
                  </a:lnTo>
                  <a:lnTo>
                    <a:pt x="2223" y="1987"/>
                  </a:lnTo>
                  <a:lnTo>
                    <a:pt x="2199" y="2021"/>
                  </a:lnTo>
                  <a:lnTo>
                    <a:pt x="2173" y="2055"/>
                  </a:lnTo>
                  <a:lnTo>
                    <a:pt x="2145" y="2087"/>
                  </a:lnTo>
                  <a:lnTo>
                    <a:pt x="2116" y="2117"/>
                  </a:lnTo>
                  <a:lnTo>
                    <a:pt x="2085" y="2148"/>
                  </a:lnTo>
                  <a:lnTo>
                    <a:pt x="2051" y="2175"/>
                  </a:lnTo>
                  <a:lnTo>
                    <a:pt x="2017" y="2202"/>
                  </a:lnTo>
                  <a:lnTo>
                    <a:pt x="1981" y="2226"/>
                  </a:lnTo>
                  <a:lnTo>
                    <a:pt x="1943" y="2250"/>
                  </a:lnTo>
                  <a:lnTo>
                    <a:pt x="1904" y="2271"/>
                  </a:lnTo>
                  <a:lnTo>
                    <a:pt x="1863" y="2290"/>
                  </a:lnTo>
                  <a:lnTo>
                    <a:pt x="1821" y="2308"/>
                  </a:lnTo>
                  <a:lnTo>
                    <a:pt x="1821" y="2308"/>
                  </a:ln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508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11" name="Freeform 18"/>
            <p:cNvSpPr>
              <a:spLocks noEditPoints="1"/>
            </p:cNvSpPr>
            <p:nvPr/>
          </p:nvSpPr>
          <p:spPr bwMode="auto">
            <a:xfrm>
              <a:off x="729527" y="3573660"/>
              <a:ext cx="217488" cy="220663"/>
            </a:xfrm>
            <a:custGeom>
              <a:avLst/>
              <a:gdLst>
                <a:gd name="T0" fmla="*/ 1244 w 1373"/>
                <a:gd name="T1" fmla="*/ 698 h 1389"/>
                <a:gd name="T2" fmla="*/ 1227 w 1373"/>
                <a:gd name="T3" fmla="*/ 569 h 1389"/>
                <a:gd name="T4" fmla="*/ 1304 w 1373"/>
                <a:gd name="T5" fmla="*/ 463 h 1389"/>
                <a:gd name="T6" fmla="*/ 1321 w 1373"/>
                <a:gd name="T7" fmla="*/ 400 h 1389"/>
                <a:gd name="T8" fmla="*/ 1259 w 1373"/>
                <a:gd name="T9" fmla="*/ 302 h 1389"/>
                <a:gd name="T10" fmla="*/ 1231 w 1373"/>
                <a:gd name="T11" fmla="*/ 275 h 1389"/>
                <a:gd name="T12" fmla="*/ 1189 w 1373"/>
                <a:gd name="T13" fmla="*/ 277 h 1389"/>
                <a:gd name="T14" fmla="*/ 1027 w 1373"/>
                <a:gd name="T15" fmla="*/ 259 h 1389"/>
                <a:gd name="T16" fmla="*/ 929 w 1373"/>
                <a:gd name="T17" fmla="*/ 204 h 1389"/>
                <a:gd name="T18" fmla="*/ 941 w 1373"/>
                <a:gd name="T19" fmla="*/ 54 h 1389"/>
                <a:gd name="T20" fmla="*/ 791 w 1373"/>
                <a:gd name="T21" fmla="*/ 2 h 1389"/>
                <a:gd name="T22" fmla="*/ 750 w 1373"/>
                <a:gd name="T23" fmla="*/ 51 h 1389"/>
                <a:gd name="T24" fmla="*/ 667 w 1373"/>
                <a:gd name="T25" fmla="*/ 143 h 1389"/>
                <a:gd name="T26" fmla="*/ 523 w 1373"/>
                <a:gd name="T27" fmla="*/ 170 h 1389"/>
                <a:gd name="T28" fmla="*/ 439 w 1373"/>
                <a:gd name="T29" fmla="*/ 89 h 1389"/>
                <a:gd name="T30" fmla="*/ 402 w 1373"/>
                <a:gd name="T31" fmla="*/ 67 h 1389"/>
                <a:gd name="T32" fmla="*/ 367 w 1373"/>
                <a:gd name="T33" fmla="*/ 77 h 1389"/>
                <a:gd name="T34" fmla="*/ 268 w 1373"/>
                <a:gd name="T35" fmla="*/ 141 h 1389"/>
                <a:gd name="T36" fmla="*/ 255 w 1373"/>
                <a:gd name="T37" fmla="*/ 182 h 1389"/>
                <a:gd name="T38" fmla="*/ 316 w 1373"/>
                <a:gd name="T39" fmla="*/ 281 h 1389"/>
                <a:gd name="T40" fmla="*/ 200 w 1373"/>
                <a:gd name="T41" fmla="*/ 432 h 1389"/>
                <a:gd name="T42" fmla="*/ 77 w 1373"/>
                <a:gd name="T43" fmla="*/ 427 h 1389"/>
                <a:gd name="T44" fmla="*/ 48 w 1373"/>
                <a:gd name="T45" fmla="*/ 436 h 1389"/>
                <a:gd name="T46" fmla="*/ 35 w 1373"/>
                <a:gd name="T47" fmla="*/ 486 h 1389"/>
                <a:gd name="T48" fmla="*/ 0 w 1373"/>
                <a:gd name="T49" fmla="*/ 602 h 1389"/>
                <a:gd name="T50" fmla="*/ 18 w 1373"/>
                <a:gd name="T51" fmla="*/ 634 h 1389"/>
                <a:gd name="T52" fmla="*/ 138 w 1373"/>
                <a:gd name="T53" fmla="*/ 722 h 1389"/>
                <a:gd name="T54" fmla="*/ 163 w 1373"/>
                <a:gd name="T55" fmla="*/ 894 h 1389"/>
                <a:gd name="T56" fmla="*/ 49 w 1373"/>
                <a:gd name="T57" fmla="*/ 948 h 1389"/>
                <a:gd name="T58" fmla="*/ 53 w 1373"/>
                <a:gd name="T59" fmla="*/ 987 h 1389"/>
                <a:gd name="T60" fmla="*/ 116 w 1373"/>
                <a:gd name="T61" fmla="*/ 1110 h 1389"/>
                <a:gd name="T62" fmla="*/ 188 w 1373"/>
                <a:gd name="T63" fmla="*/ 1123 h 1389"/>
                <a:gd name="T64" fmla="*/ 367 w 1373"/>
                <a:gd name="T65" fmla="*/ 1162 h 1389"/>
                <a:gd name="T66" fmla="*/ 418 w 1373"/>
                <a:gd name="T67" fmla="*/ 1302 h 1389"/>
                <a:gd name="T68" fmla="*/ 431 w 1373"/>
                <a:gd name="T69" fmla="*/ 1344 h 1389"/>
                <a:gd name="T70" fmla="*/ 469 w 1373"/>
                <a:gd name="T71" fmla="*/ 1354 h 1389"/>
                <a:gd name="T72" fmla="*/ 587 w 1373"/>
                <a:gd name="T73" fmla="*/ 1389 h 1389"/>
                <a:gd name="T74" fmla="*/ 618 w 1373"/>
                <a:gd name="T75" fmla="*/ 1371 h 1389"/>
                <a:gd name="T76" fmla="*/ 705 w 1373"/>
                <a:gd name="T77" fmla="*/ 1251 h 1389"/>
                <a:gd name="T78" fmla="*/ 878 w 1373"/>
                <a:gd name="T79" fmla="*/ 1225 h 1389"/>
                <a:gd name="T80" fmla="*/ 951 w 1373"/>
                <a:gd name="T81" fmla="*/ 1336 h 1389"/>
                <a:gd name="T82" fmla="*/ 1005 w 1373"/>
                <a:gd name="T83" fmla="*/ 1327 h 1389"/>
                <a:gd name="T84" fmla="*/ 1116 w 1373"/>
                <a:gd name="T85" fmla="*/ 1234 h 1389"/>
                <a:gd name="T86" fmla="*/ 1107 w 1373"/>
                <a:gd name="T87" fmla="*/ 1200 h 1389"/>
                <a:gd name="T88" fmla="*/ 1145 w 1373"/>
                <a:gd name="T89" fmla="*/ 1022 h 1389"/>
                <a:gd name="T90" fmla="*/ 1285 w 1373"/>
                <a:gd name="T91" fmla="*/ 970 h 1389"/>
                <a:gd name="T92" fmla="*/ 1343 w 1373"/>
                <a:gd name="T93" fmla="*/ 949 h 1389"/>
                <a:gd name="T94" fmla="*/ 1370 w 1373"/>
                <a:gd name="T95" fmla="*/ 808 h 1389"/>
                <a:gd name="T96" fmla="*/ 1365 w 1373"/>
                <a:gd name="T97" fmla="*/ 778 h 1389"/>
                <a:gd name="T98" fmla="*/ 954 w 1373"/>
                <a:gd name="T99" fmla="*/ 766 h 1389"/>
                <a:gd name="T100" fmla="*/ 907 w 1373"/>
                <a:gd name="T101" fmla="*/ 855 h 1389"/>
                <a:gd name="T102" fmla="*/ 770 w 1373"/>
                <a:gd name="T103" fmla="*/ 958 h 1389"/>
                <a:gd name="T104" fmla="*/ 622 w 1373"/>
                <a:gd name="T105" fmla="*/ 970 h 1389"/>
                <a:gd name="T106" fmla="*/ 534 w 1373"/>
                <a:gd name="T107" fmla="*/ 923 h 1389"/>
                <a:gd name="T108" fmla="*/ 432 w 1373"/>
                <a:gd name="T109" fmla="*/ 787 h 1389"/>
                <a:gd name="T110" fmla="*/ 418 w 1373"/>
                <a:gd name="T111" fmla="*/ 639 h 1389"/>
                <a:gd name="T112" fmla="*/ 465 w 1373"/>
                <a:gd name="T113" fmla="*/ 549 h 1389"/>
                <a:gd name="T114" fmla="*/ 602 w 1373"/>
                <a:gd name="T115" fmla="*/ 447 h 1389"/>
                <a:gd name="T116" fmla="*/ 750 w 1373"/>
                <a:gd name="T117" fmla="*/ 434 h 1389"/>
                <a:gd name="T118" fmla="*/ 839 w 1373"/>
                <a:gd name="T119" fmla="*/ 481 h 1389"/>
                <a:gd name="T120" fmla="*/ 941 w 1373"/>
                <a:gd name="T121" fmla="*/ 619 h 1389"/>
                <a:gd name="T122" fmla="*/ 954 w 1373"/>
                <a:gd name="T123" fmla="*/ 766 h 1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73" h="1389">
                  <a:moveTo>
                    <a:pt x="1336" y="766"/>
                  </a:moveTo>
                  <a:lnTo>
                    <a:pt x="1336" y="766"/>
                  </a:lnTo>
                  <a:lnTo>
                    <a:pt x="1234" y="741"/>
                  </a:lnTo>
                  <a:lnTo>
                    <a:pt x="1234" y="741"/>
                  </a:lnTo>
                  <a:lnTo>
                    <a:pt x="1239" y="726"/>
                  </a:lnTo>
                  <a:lnTo>
                    <a:pt x="1242" y="712"/>
                  </a:lnTo>
                  <a:lnTo>
                    <a:pt x="1244" y="698"/>
                  </a:lnTo>
                  <a:lnTo>
                    <a:pt x="1245" y="684"/>
                  </a:lnTo>
                  <a:lnTo>
                    <a:pt x="1245" y="669"/>
                  </a:lnTo>
                  <a:lnTo>
                    <a:pt x="1245" y="654"/>
                  </a:lnTo>
                  <a:lnTo>
                    <a:pt x="1243" y="640"/>
                  </a:lnTo>
                  <a:lnTo>
                    <a:pt x="1241" y="626"/>
                  </a:lnTo>
                  <a:lnTo>
                    <a:pt x="1235" y="597"/>
                  </a:lnTo>
                  <a:lnTo>
                    <a:pt x="1227" y="569"/>
                  </a:lnTo>
                  <a:lnTo>
                    <a:pt x="1219" y="540"/>
                  </a:lnTo>
                  <a:lnTo>
                    <a:pt x="1208" y="511"/>
                  </a:lnTo>
                  <a:lnTo>
                    <a:pt x="1208" y="511"/>
                  </a:lnTo>
                  <a:lnTo>
                    <a:pt x="1285" y="486"/>
                  </a:lnTo>
                  <a:lnTo>
                    <a:pt x="1285" y="486"/>
                  </a:lnTo>
                  <a:lnTo>
                    <a:pt x="1295" y="475"/>
                  </a:lnTo>
                  <a:lnTo>
                    <a:pt x="1304" y="463"/>
                  </a:lnTo>
                  <a:lnTo>
                    <a:pt x="1311" y="449"/>
                  </a:lnTo>
                  <a:lnTo>
                    <a:pt x="1318" y="434"/>
                  </a:lnTo>
                  <a:lnTo>
                    <a:pt x="1320" y="427"/>
                  </a:lnTo>
                  <a:lnTo>
                    <a:pt x="1321" y="420"/>
                  </a:lnTo>
                  <a:lnTo>
                    <a:pt x="1322" y="414"/>
                  </a:lnTo>
                  <a:lnTo>
                    <a:pt x="1322" y="406"/>
                  </a:lnTo>
                  <a:lnTo>
                    <a:pt x="1321" y="400"/>
                  </a:lnTo>
                  <a:lnTo>
                    <a:pt x="1319" y="394"/>
                  </a:lnTo>
                  <a:lnTo>
                    <a:pt x="1316" y="389"/>
                  </a:lnTo>
                  <a:lnTo>
                    <a:pt x="1311" y="383"/>
                  </a:lnTo>
                  <a:lnTo>
                    <a:pt x="1311" y="383"/>
                  </a:lnTo>
                  <a:lnTo>
                    <a:pt x="1260" y="306"/>
                  </a:lnTo>
                  <a:lnTo>
                    <a:pt x="1260" y="306"/>
                  </a:lnTo>
                  <a:lnTo>
                    <a:pt x="1259" y="302"/>
                  </a:lnTo>
                  <a:lnTo>
                    <a:pt x="1257" y="297"/>
                  </a:lnTo>
                  <a:lnTo>
                    <a:pt x="1255" y="293"/>
                  </a:lnTo>
                  <a:lnTo>
                    <a:pt x="1252" y="289"/>
                  </a:lnTo>
                  <a:lnTo>
                    <a:pt x="1247" y="284"/>
                  </a:lnTo>
                  <a:lnTo>
                    <a:pt x="1243" y="280"/>
                  </a:lnTo>
                  <a:lnTo>
                    <a:pt x="1238" y="277"/>
                  </a:lnTo>
                  <a:lnTo>
                    <a:pt x="1231" y="275"/>
                  </a:lnTo>
                  <a:lnTo>
                    <a:pt x="1225" y="273"/>
                  </a:lnTo>
                  <a:lnTo>
                    <a:pt x="1219" y="271"/>
                  </a:lnTo>
                  <a:lnTo>
                    <a:pt x="1213" y="271"/>
                  </a:lnTo>
                  <a:lnTo>
                    <a:pt x="1206" y="271"/>
                  </a:lnTo>
                  <a:lnTo>
                    <a:pt x="1200" y="272"/>
                  </a:lnTo>
                  <a:lnTo>
                    <a:pt x="1194" y="274"/>
                  </a:lnTo>
                  <a:lnTo>
                    <a:pt x="1189" y="277"/>
                  </a:lnTo>
                  <a:lnTo>
                    <a:pt x="1183" y="281"/>
                  </a:lnTo>
                  <a:lnTo>
                    <a:pt x="1183" y="281"/>
                  </a:lnTo>
                  <a:lnTo>
                    <a:pt x="1107" y="332"/>
                  </a:lnTo>
                  <a:lnTo>
                    <a:pt x="1107" y="332"/>
                  </a:lnTo>
                  <a:lnTo>
                    <a:pt x="1068" y="295"/>
                  </a:lnTo>
                  <a:lnTo>
                    <a:pt x="1048" y="276"/>
                  </a:lnTo>
                  <a:lnTo>
                    <a:pt x="1027" y="259"/>
                  </a:lnTo>
                  <a:lnTo>
                    <a:pt x="1005" y="243"/>
                  </a:lnTo>
                  <a:lnTo>
                    <a:pt x="982" y="228"/>
                  </a:lnTo>
                  <a:lnTo>
                    <a:pt x="969" y="222"/>
                  </a:lnTo>
                  <a:lnTo>
                    <a:pt x="956" y="216"/>
                  </a:lnTo>
                  <a:lnTo>
                    <a:pt x="942" y="209"/>
                  </a:lnTo>
                  <a:lnTo>
                    <a:pt x="929" y="204"/>
                  </a:lnTo>
                  <a:lnTo>
                    <a:pt x="929" y="204"/>
                  </a:lnTo>
                  <a:lnTo>
                    <a:pt x="954" y="102"/>
                  </a:lnTo>
                  <a:lnTo>
                    <a:pt x="954" y="102"/>
                  </a:lnTo>
                  <a:lnTo>
                    <a:pt x="954" y="93"/>
                  </a:lnTo>
                  <a:lnTo>
                    <a:pt x="953" y="83"/>
                  </a:lnTo>
                  <a:lnTo>
                    <a:pt x="952" y="74"/>
                  </a:lnTo>
                  <a:lnTo>
                    <a:pt x="947" y="65"/>
                  </a:lnTo>
                  <a:lnTo>
                    <a:pt x="941" y="54"/>
                  </a:lnTo>
                  <a:lnTo>
                    <a:pt x="932" y="45"/>
                  </a:lnTo>
                  <a:lnTo>
                    <a:pt x="919" y="35"/>
                  </a:lnTo>
                  <a:lnTo>
                    <a:pt x="903" y="26"/>
                  </a:lnTo>
                  <a:lnTo>
                    <a:pt x="903" y="26"/>
                  </a:lnTo>
                  <a:lnTo>
                    <a:pt x="801" y="0"/>
                  </a:lnTo>
                  <a:lnTo>
                    <a:pt x="801" y="0"/>
                  </a:lnTo>
                  <a:lnTo>
                    <a:pt x="791" y="2"/>
                  </a:lnTo>
                  <a:lnTo>
                    <a:pt x="782" y="5"/>
                  </a:lnTo>
                  <a:lnTo>
                    <a:pt x="774" y="9"/>
                  </a:lnTo>
                  <a:lnTo>
                    <a:pt x="765" y="17"/>
                  </a:lnTo>
                  <a:lnTo>
                    <a:pt x="759" y="24"/>
                  </a:lnTo>
                  <a:lnTo>
                    <a:pt x="754" y="32"/>
                  </a:lnTo>
                  <a:lnTo>
                    <a:pt x="751" y="42"/>
                  </a:lnTo>
                  <a:lnTo>
                    <a:pt x="750" y="51"/>
                  </a:lnTo>
                  <a:lnTo>
                    <a:pt x="750" y="51"/>
                  </a:lnTo>
                  <a:lnTo>
                    <a:pt x="724" y="153"/>
                  </a:lnTo>
                  <a:lnTo>
                    <a:pt x="724" y="153"/>
                  </a:lnTo>
                  <a:lnTo>
                    <a:pt x="710" y="149"/>
                  </a:lnTo>
                  <a:lnTo>
                    <a:pt x="696" y="146"/>
                  </a:lnTo>
                  <a:lnTo>
                    <a:pt x="681" y="144"/>
                  </a:lnTo>
                  <a:lnTo>
                    <a:pt x="667" y="143"/>
                  </a:lnTo>
                  <a:lnTo>
                    <a:pt x="652" y="143"/>
                  </a:lnTo>
                  <a:lnTo>
                    <a:pt x="639" y="144"/>
                  </a:lnTo>
                  <a:lnTo>
                    <a:pt x="624" y="145"/>
                  </a:lnTo>
                  <a:lnTo>
                    <a:pt x="609" y="147"/>
                  </a:lnTo>
                  <a:lnTo>
                    <a:pt x="580" y="153"/>
                  </a:lnTo>
                  <a:lnTo>
                    <a:pt x="552" y="160"/>
                  </a:lnTo>
                  <a:lnTo>
                    <a:pt x="523" y="170"/>
                  </a:lnTo>
                  <a:lnTo>
                    <a:pt x="495" y="179"/>
                  </a:lnTo>
                  <a:lnTo>
                    <a:pt x="495" y="179"/>
                  </a:lnTo>
                  <a:lnTo>
                    <a:pt x="444" y="102"/>
                  </a:lnTo>
                  <a:lnTo>
                    <a:pt x="444" y="102"/>
                  </a:lnTo>
                  <a:lnTo>
                    <a:pt x="443" y="98"/>
                  </a:lnTo>
                  <a:lnTo>
                    <a:pt x="441" y="93"/>
                  </a:lnTo>
                  <a:lnTo>
                    <a:pt x="439" y="89"/>
                  </a:lnTo>
                  <a:lnTo>
                    <a:pt x="436" y="84"/>
                  </a:lnTo>
                  <a:lnTo>
                    <a:pt x="432" y="80"/>
                  </a:lnTo>
                  <a:lnTo>
                    <a:pt x="426" y="76"/>
                  </a:lnTo>
                  <a:lnTo>
                    <a:pt x="421" y="73"/>
                  </a:lnTo>
                  <a:lnTo>
                    <a:pt x="415" y="71"/>
                  </a:lnTo>
                  <a:lnTo>
                    <a:pt x="409" y="69"/>
                  </a:lnTo>
                  <a:lnTo>
                    <a:pt x="402" y="67"/>
                  </a:lnTo>
                  <a:lnTo>
                    <a:pt x="396" y="67"/>
                  </a:lnTo>
                  <a:lnTo>
                    <a:pt x="390" y="67"/>
                  </a:lnTo>
                  <a:lnTo>
                    <a:pt x="384" y="68"/>
                  </a:lnTo>
                  <a:lnTo>
                    <a:pt x="378" y="70"/>
                  </a:lnTo>
                  <a:lnTo>
                    <a:pt x="372" y="73"/>
                  </a:lnTo>
                  <a:lnTo>
                    <a:pt x="367" y="77"/>
                  </a:lnTo>
                  <a:lnTo>
                    <a:pt x="367" y="77"/>
                  </a:lnTo>
                  <a:lnTo>
                    <a:pt x="290" y="128"/>
                  </a:lnTo>
                  <a:lnTo>
                    <a:pt x="290" y="128"/>
                  </a:lnTo>
                  <a:lnTo>
                    <a:pt x="286" y="129"/>
                  </a:lnTo>
                  <a:lnTo>
                    <a:pt x="281" y="130"/>
                  </a:lnTo>
                  <a:lnTo>
                    <a:pt x="277" y="133"/>
                  </a:lnTo>
                  <a:lnTo>
                    <a:pt x="272" y="136"/>
                  </a:lnTo>
                  <a:lnTo>
                    <a:pt x="268" y="141"/>
                  </a:lnTo>
                  <a:lnTo>
                    <a:pt x="264" y="146"/>
                  </a:lnTo>
                  <a:lnTo>
                    <a:pt x="261" y="151"/>
                  </a:lnTo>
                  <a:lnTo>
                    <a:pt x="259" y="157"/>
                  </a:lnTo>
                  <a:lnTo>
                    <a:pt x="257" y="163"/>
                  </a:lnTo>
                  <a:lnTo>
                    <a:pt x="255" y="169"/>
                  </a:lnTo>
                  <a:lnTo>
                    <a:pt x="255" y="176"/>
                  </a:lnTo>
                  <a:lnTo>
                    <a:pt x="255" y="182"/>
                  </a:lnTo>
                  <a:lnTo>
                    <a:pt x="256" y="189"/>
                  </a:lnTo>
                  <a:lnTo>
                    <a:pt x="258" y="194"/>
                  </a:lnTo>
                  <a:lnTo>
                    <a:pt x="261" y="200"/>
                  </a:lnTo>
                  <a:lnTo>
                    <a:pt x="265" y="204"/>
                  </a:lnTo>
                  <a:lnTo>
                    <a:pt x="265" y="204"/>
                  </a:lnTo>
                  <a:lnTo>
                    <a:pt x="316" y="281"/>
                  </a:lnTo>
                  <a:lnTo>
                    <a:pt x="316" y="281"/>
                  </a:lnTo>
                  <a:lnTo>
                    <a:pt x="279" y="320"/>
                  </a:lnTo>
                  <a:lnTo>
                    <a:pt x="260" y="340"/>
                  </a:lnTo>
                  <a:lnTo>
                    <a:pt x="242" y="361"/>
                  </a:lnTo>
                  <a:lnTo>
                    <a:pt x="227" y="383"/>
                  </a:lnTo>
                  <a:lnTo>
                    <a:pt x="212" y="406"/>
                  </a:lnTo>
                  <a:lnTo>
                    <a:pt x="206" y="419"/>
                  </a:lnTo>
                  <a:lnTo>
                    <a:pt x="200" y="432"/>
                  </a:lnTo>
                  <a:lnTo>
                    <a:pt x="193" y="446"/>
                  </a:lnTo>
                  <a:lnTo>
                    <a:pt x="188" y="459"/>
                  </a:lnTo>
                  <a:lnTo>
                    <a:pt x="188" y="459"/>
                  </a:lnTo>
                  <a:lnTo>
                    <a:pt x="86" y="434"/>
                  </a:lnTo>
                  <a:lnTo>
                    <a:pt x="86" y="434"/>
                  </a:lnTo>
                  <a:lnTo>
                    <a:pt x="82" y="430"/>
                  </a:lnTo>
                  <a:lnTo>
                    <a:pt x="77" y="427"/>
                  </a:lnTo>
                  <a:lnTo>
                    <a:pt x="73" y="425"/>
                  </a:lnTo>
                  <a:lnTo>
                    <a:pt x="68" y="424"/>
                  </a:lnTo>
                  <a:lnTo>
                    <a:pt x="63" y="425"/>
                  </a:lnTo>
                  <a:lnTo>
                    <a:pt x="59" y="426"/>
                  </a:lnTo>
                  <a:lnTo>
                    <a:pt x="55" y="428"/>
                  </a:lnTo>
                  <a:lnTo>
                    <a:pt x="52" y="431"/>
                  </a:lnTo>
                  <a:lnTo>
                    <a:pt x="48" y="436"/>
                  </a:lnTo>
                  <a:lnTo>
                    <a:pt x="45" y="440"/>
                  </a:lnTo>
                  <a:lnTo>
                    <a:pt x="43" y="446"/>
                  </a:lnTo>
                  <a:lnTo>
                    <a:pt x="40" y="452"/>
                  </a:lnTo>
                  <a:lnTo>
                    <a:pt x="38" y="459"/>
                  </a:lnTo>
                  <a:lnTo>
                    <a:pt x="36" y="468"/>
                  </a:lnTo>
                  <a:lnTo>
                    <a:pt x="35" y="486"/>
                  </a:lnTo>
                  <a:lnTo>
                    <a:pt x="35" y="486"/>
                  </a:lnTo>
                  <a:lnTo>
                    <a:pt x="10" y="562"/>
                  </a:lnTo>
                  <a:lnTo>
                    <a:pt x="10" y="562"/>
                  </a:lnTo>
                  <a:lnTo>
                    <a:pt x="6" y="571"/>
                  </a:lnTo>
                  <a:lnTo>
                    <a:pt x="3" y="580"/>
                  </a:lnTo>
                  <a:lnTo>
                    <a:pt x="1" y="588"/>
                  </a:lnTo>
                  <a:lnTo>
                    <a:pt x="0" y="596"/>
                  </a:lnTo>
                  <a:lnTo>
                    <a:pt x="0" y="602"/>
                  </a:lnTo>
                  <a:lnTo>
                    <a:pt x="0" y="608"/>
                  </a:lnTo>
                  <a:lnTo>
                    <a:pt x="2" y="615"/>
                  </a:lnTo>
                  <a:lnTo>
                    <a:pt x="4" y="619"/>
                  </a:lnTo>
                  <a:lnTo>
                    <a:pt x="6" y="624"/>
                  </a:lnTo>
                  <a:lnTo>
                    <a:pt x="9" y="628"/>
                  </a:lnTo>
                  <a:lnTo>
                    <a:pt x="14" y="631"/>
                  </a:lnTo>
                  <a:lnTo>
                    <a:pt x="18" y="634"/>
                  </a:lnTo>
                  <a:lnTo>
                    <a:pt x="22" y="636"/>
                  </a:lnTo>
                  <a:lnTo>
                    <a:pt x="26" y="638"/>
                  </a:lnTo>
                  <a:lnTo>
                    <a:pt x="35" y="639"/>
                  </a:lnTo>
                  <a:lnTo>
                    <a:pt x="35" y="639"/>
                  </a:lnTo>
                  <a:lnTo>
                    <a:pt x="137" y="664"/>
                  </a:lnTo>
                  <a:lnTo>
                    <a:pt x="137" y="664"/>
                  </a:lnTo>
                  <a:lnTo>
                    <a:pt x="138" y="722"/>
                  </a:lnTo>
                  <a:lnTo>
                    <a:pt x="139" y="750"/>
                  </a:lnTo>
                  <a:lnTo>
                    <a:pt x="140" y="779"/>
                  </a:lnTo>
                  <a:lnTo>
                    <a:pt x="144" y="808"/>
                  </a:lnTo>
                  <a:lnTo>
                    <a:pt x="149" y="837"/>
                  </a:lnTo>
                  <a:lnTo>
                    <a:pt x="155" y="865"/>
                  </a:lnTo>
                  <a:lnTo>
                    <a:pt x="163" y="894"/>
                  </a:lnTo>
                  <a:lnTo>
                    <a:pt x="163" y="894"/>
                  </a:lnTo>
                  <a:lnTo>
                    <a:pt x="86" y="919"/>
                  </a:lnTo>
                  <a:lnTo>
                    <a:pt x="86" y="919"/>
                  </a:lnTo>
                  <a:lnTo>
                    <a:pt x="70" y="929"/>
                  </a:lnTo>
                  <a:lnTo>
                    <a:pt x="63" y="934"/>
                  </a:lnTo>
                  <a:lnTo>
                    <a:pt x="57" y="939"/>
                  </a:lnTo>
                  <a:lnTo>
                    <a:pt x="53" y="943"/>
                  </a:lnTo>
                  <a:lnTo>
                    <a:pt x="49" y="948"/>
                  </a:lnTo>
                  <a:lnTo>
                    <a:pt x="47" y="953"/>
                  </a:lnTo>
                  <a:lnTo>
                    <a:pt x="45" y="958"/>
                  </a:lnTo>
                  <a:lnTo>
                    <a:pt x="45" y="963"/>
                  </a:lnTo>
                  <a:lnTo>
                    <a:pt x="45" y="967"/>
                  </a:lnTo>
                  <a:lnTo>
                    <a:pt x="46" y="972"/>
                  </a:lnTo>
                  <a:lnTo>
                    <a:pt x="47" y="976"/>
                  </a:lnTo>
                  <a:lnTo>
                    <a:pt x="53" y="987"/>
                  </a:lnTo>
                  <a:lnTo>
                    <a:pt x="61" y="996"/>
                  </a:lnTo>
                  <a:lnTo>
                    <a:pt x="61" y="996"/>
                  </a:lnTo>
                  <a:lnTo>
                    <a:pt x="112" y="1098"/>
                  </a:lnTo>
                  <a:lnTo>
                    <a:pt x="112" y="1098"/>
                  </a:lnTo>
                  <a:lnTo>
                    <a:pt x="112" y="1102"/>
                  </a:lnTo>
                  <a:lnTo>
                    <a:pt x="114" y="1107"/>
                  </a:lnTo>
                  <a:lnTo>
                    <a:pt x="116" y="1110"/>
                  </a:lnTo>
                  <a:lnTo>
                    <a:pt x="121" y="1113"/>
                  </a:lnTo>
                  <a:lnTo>
                    <a:pt x="125" y="1115"/>
                  </a:lnTo>
                  <a:lnTo>
                    <a:pt x="130" y="1117"/>
                  </a:lnTo>
                  <a:lnTo>
                    <a:pt x="140" y="1120"/>
                  </a:lnTo>
                  <a:lnTo>
                    <a:pt x="153" y="1122"/>
                  </a:lnTo>
                  <a:lnTo>
                    <a:pt x="166" y="1123"/>
                  </a:lnTo>
                  <a:lnTo>
                    <a:pt x="188" y="1123"/>
                  </a:lnTo>
                  <a:lnTo>
                    <a:pt x="188" y="1123"/>
                  </a:lnTo>
                  <a:lnTo>
                    <a:pt x="265" y="1072"/>
                  </a:lnTo>
                  <a:lnTo>
                    <a:pt x="265" y="1072"/>
                  </a:lnTo>
                  <a:lnTo>
                    <a:pt x="304" y="1111"/>
                  </a:lnTo>
                  <a:lnTo>
                    <a:pt x="323" y="1128"/>
                  </a:lnTo>
                  <a:lnTo>
                    <a:pt x="345" y="1146"/>
                  </a:lnTo>
                  <a:lnTo>
                    <a:pt x="367" y="1162"/>
                  </a:lnTo>
                  <a:lnTo>
                    <a:pt x="391" y="1176"/>
                  </a:lnTo>
                  <a:lnTo>
                    <a:pt x="404" y="1184"/>
                  </a:lnTo>
                  <a:lnTo>
                    <a:pt x="416" y="1190"/>
                  </a:lnTo>
                  <a:lnTo>
                    <a:pt x="430" y="1195"/>
                  </a:lnTo>
                  <a:lnTo>
                    <a:pt x="444" y="1200"/>
                  </a:lnTo>
                  <a:lnTo>
                    <a:pt x="444" y="1200"/>
                  </a:lnTo>
                  <a:lnTo>
                    <a:pt x="418" y="1302"/>
                  </a:lnTo>
                  <a:lnTo>
                    <a:pt x="418" y="1302"/>
                  </a:lnTo>
                  <a:lnTo>
                    <a:pt x="418" y="1312"/>
                  </a:lnTo>
                  <a:lnTo>
                    <a:pt x="419" y="1321"/>
                  </a:lnTo>
                  <a:lnTo>
                    <a:pt x="421" y="1330"/>
                  </a:lnTo>
                  <a:lnTo>
                    <a:pt x="424" y="1338"/>
                  </a:lnTo>
                  <a:lnTo>
                    <a:pt x="427" y="1341"/>
                  </a:lnTo>
                  <a:lnTo>
                    <a:pt x="431" y="1344"/>
                  </a:lnTo>
                  <a:lnTo>
                    <a:pt x="435" y="1346"/>
                  </a:lnTo>
                  <a:lnTo>
                    <a:pt x="440" y="1349"/>
                  </a:lnTo>
                  <a:lnTo>
                    <a:pt x="445" y="1350"/>
                  </a:lnTo>
                  <a:lnTo>
                    <a:pt x="452" y="1352"/>
                  </a:lnTo>
                  <a:lnTo>
                    <a:pt x="461" y="1354"/>
                  </a:lnTo>
                  <a:lnTo>
                    <a:pt x="469" y="1354"/>
                  </a:lnTo>
                  <a:lnTo>
                    <a:pt x="469" y="1354"/>
                  </a:lnTo>
                  <a:lnTo>
                    <a:pt x="546" y="1379"/>
                  </a:lnTo>
                  <a:lnTo>
                    <a:pt x="546" y="1379"/>
                  </a:lnTo>
                  <a:lnTo>
                    <a:pt x="555" y="1383"/>
                  </a:lnTo>
                  <a:lnTo>
                    <a:pt x="564" y="1386"/>
                  </a:lnTo>
                  <a:lnTo>
                    <a:pt x="572" y="1388"/>
                  </a:lnTo>
                  <a:lnTo>
                    <a:pt x="579" y="1389"/>
                  </a:lnTo>
                  <a:lnTo>
                    <a:pt x="587" y="1389"/>
                  </a:lnTo>
                  <a:lnTo>
                    <a:pt x="593" y="1389"/>
                  </a:lnTo>
                  <a:lnTo>
                    <a:pt x="598" y="1387"/>
                  </a:lnTo>
                  <a:lnTo>
                    <a:pt x="603" y="1385"/>
                  </a:lnTo>
                  <a:lnTo>
                    <a:pt x="607" y="1383"/>
                  </a:lnTo>
                  <a:lnTo>
                    <a:pt x="612" y="1380"/>
                  </a:lnTo>
                  <a:lnTo>
                    <a:pt x="615" y="1375"/>
                  </a:lnTo>
                  <a:lnTo>
                    <a:pt x="618" y="1371"/>
                  </a:lnTo>
                  <a:lnTo>
                    <a:pt x="620" y="1367"/>
                  </a:lnTo>
                  <a:lnTo>
                    <a:pt x="621" y="1363"/>
                  </a:lnTo>
                  <a:lnTo>
                    <a:pt x="622" y="1354"/>
                  </a:lnTo>
                  <a:lnTo>
                    <a:pt x="622" y="1354"/>
                  </a:lnTo>
                  <a:lnTo>
                    <a:pt x="648" y="1251"/>
                  </a:lnTo>
                  <a:lnTo>
                    <a:pt x="648" y="1251"/>
                  </a:lnTo>
                  <a:lnTo>
                    <a:pt x="705" y="1251"/>
                  </a:lnTo>
                  <a:lnTo>
                    <a:pt x="734" y="1250"/>
                  </a:lnTo>
                  <a:lnTo>
                    <a:pt x="762" y="1248"/>
                  </a:lnTo>
                  <a:lnTo>
                    <a:pt x="791" y="1245"/>
                  </a:lnTo>
                  <a:lnTo>
                    <a:pt x="819" y="1241"/>
                  </a:lnTo>
                  <a:lnTo>
                    <a:pt x="849" y="1234"/>
                  </a:lnTo>
                  <a:lnTo>
                    <a:pt x="878" y="1225"/>
                  </a:lnTo>
                  <a:lnTo>
                    <a:pt x="878" y="1225"/>
                  </a:lnTo>
                  <a:lnTo>
                    <a:pt x="903" y="1302"/>
                  </a:lnTo>
                  <a:lnTo>
                    <a:pt x="903" y="1302"/>
                  </a:lnTo>
                  <a:lnTo>
                    <a:pt x="912" y="1312"/>
                  </a:lnTo>
                  <a:lnTo>
                    <a:pt x="922" y="1320"/>
                  </a:lnTo>
                  <a:lnTo>
                    <a:pt x="933" y="1329"/>
                  </a:lnTo>
                  <a:lnTo>
                    <a:pt x="944" y="1334"/>
                  </a:lnTo>
                  <a:lnTo>
                    <a:pt x="951" y="1336"/>
                  </a:lnTo>
                  <a:lnTo>
                    <a:pt x="957" y="1338"/>
                  </a:lnTo>
                  <a:lnTo>
                    <a:pt x="964" y="1338"/>
                  </a:lnTo>
                  <a:lnTo>
                    <a:pt x="971" y="1338"/>
                  </a:lnTo>
                  <a:lnTo>
                    <a:pt x="979" y="1337"/>
                  </a:lnTo>
                  <a:lnTo>
                    <a:pt x="987" y="1335"/>
                  </a:lnTo>
                  <a:lnTo>
                    <a:pt x="995" y="1332"/>
                  </a:lnTo>
                  <a:lnTo>
                    <a:pt x="1005" y="1327"/>
                  </a:lnTo>
                  <a:lnTo>
                    <a:pt x="1005" y="1327"/>
                  </a:lnTo>
                  <a:lnTo>
                    <a:pt x="1082" y="1276"/>
                  </a:lnTo>
                  <a:lnTo>
                    <a:pt x="1082" y="1276"/>
                  </a:lnTo>
                  <a:lnTo>
                    <a:pt x="1099" y="1258"/>
                  </a:lnTo>
                  <a:lnTo>
                    <a:pt x="1108" y="1248"/>
                  </a:lnTo>
                  <a:lnTo>
                    <a:pt x="1114" y="1239"/>
                  </a:lnTo>
                  <a:lnTo>
                    <a:pt x="1116" y="1234"/>
                  </a:lnTo>
                  <a:lnTo>
                    <a:pt x="1117" y="1228"/>
                  </a:lnTo>
                  <a:lnTo>
                    <a:pt x="1118" y="1224"/>
                  </a:lnTo>
                  <a:lnTo>
                    <a:pt x="1117" y="1219"/>
                  </a:lnTo>
                  <a:lnTo>
                    <a:pt x="1116" y="1215"/>
                  </a:lnTo>
                  <a:lnTo>
                    <a:pt x="1114" y="1210"/>
                  </a:lnTo>
                  <a:lnTo>
                    <a:pt x="1111" y="1206"/>
                  </a:lnTo>
                  <a:lnTo>
                    <a:pt x="1107" y="1200"/>
                  </a:lnTo>
                  <a:lnTo>
                    <a:pt x="1107" y="1200"/>
                  </a:lnTo>
                  <a:lnTo>
                    <a:pt x="1056" y="1123"/>
                  </a:lnTo>
                  <a:lnTo>
                    <a:pt x="1056" y="1123"/>
                  </a:lnTo>
                  <a:lnTo>
                    <a:pt x="1094" y="1085"/>
                  </a:lnTo>
                  <a:lnTo>
                    <a:pt x="1112" y="1065"/>
                  </a:lnTo>
                  <a:lnTo>
                    <a:pt x="1129" y="1044"/>
                  </a:lnTo>
                  <a:lnTo>
                    <a:pt x="1145" y="1022"/>
                  </a:lnTo>
                  <a:lnTo>
                    <a:pt x="1160" y="998"/>
                  </a:lnTo>
                  <a:lnTo>
                    <a:pt x="1167" y="986"/>
                  </a:lnTo>
                  <a:lnTo>
                    <a:pt x="1173" y="972"/>
                  </a:lnTo>
                  <a:lnTo>
                    <a:pt x="1178" y="959"/>
                  </a:lnTo>
                  <a:lnTo>
                    <a:pt x="1183" y="945"/>
                  </a:lnTo>
                  <a:lnTo>
                    <a:pt x="1183" y="945"/>
                  </a:lnTo>
                  <a:lnTo>
                    <a:pt x="1285" y="970"/>
                  </a:lnTo>
                  <a:lnTo>
                    <a:pt x="1285" y="970"/>
                  </a:lnTo>
                  <a:lnTo>
                    <a:pt x="1295" y="970"/>
                  </a:lnTo>
                  <a:lnTo>
                    <a:pt x="1304" y="970"/>
                  </a:lnTo>
                  <a:lnTo>
                    <a:pt x="1315" y="968"/>
                  </a:lnTo>
                  <a:lnTo>
                    <a:pt x="1324" y="964"/>
                  </a:lnTo>
                  <a:lnTo>
                    <a:pt x="1333" y="958"/>
                  </a:lnTo>
                  <a:lnTo>
                    <a:pt x="1343" y="949"/>
                  </a:lnTo>
                  <a:lnTo>
                    <a:pt x="1352" y="937"/>
                  </a:lnTo>
                  <a:lnTo>
                    <a:pt x="1362" y="919"/>
                  </a:lnTo>
                  <a:lnTo>
                    <a:pt x="1362" y="919"/>
                  </a:lnTo>
                  <a:lnTo>
                    <a:pt x="1362" y="817"/>
                  </a:lnTo>
                  <a:lnTo>
                    <a:pt x="1362" y="817"/>
                  </a:lnTo>
                  <a:lnTo>
                    <a:pt x="1367" y="813"/>
                  </a:lnTo>
                  <a:lnTo>
                    <a:pt x="1370" y="808"/>
                  </a:lnTo>
                  <a:lnTo>
                    <a:pt x="1372" y="803"/>
                  </a:lnTo>
                  <a:lnTo>
                    <a:pt x="1373" y="798"/>
                  </a:lnTo>
                  <a:lnTo>
                    <a:pt x="1373" y="794"/>
                  </a:lnTo>
                  <a:lnTo>
                    <a:pt x="1372" y="790"/>
                  </a:lnTo>
                  <a:lnTo>
                    <a:pt x="1371" y="786"/>
                  </a:lnTo>
                  <a:lnTo>
                    <a:pt x="1369" y="783"/>
                  </a:lnTo>
                  <a:lnTo>
                    <a:pt x="1365" y="778"/>
                  </a:lnTo>
                  <a:lnTo>
                    <a:pt x="1362" y="775"/>
                  </a:lnTo>
                  <a:lnTo>
                    <a:pt x="1355" y="771"/>
                  </a:lnTo>
                  <a:lnTo>
                    <a:pt x="1346" y="768"/>
                  </a:lnTo>
                  <a:lnTo>
                    <a:pt x="1336" y="766"/>
                  </a:lnTo>
                  <a:lnTo>
                    <a:pt x="1336" y="766"/>
                  </a:lnTo>
                  <a:close/>
                  <a:moveTo>
                    <a:pt x="954" y="766"/>
                  </a:moveTo>
                  <a:lnTo>
                    <a:pt x="954" y="766"/>
                  </a:lnTo>
                  <a:lnTo>
                    <a:pt x="948" y="780"/>
                  </a:lnTo>
                  <a:lnTo>
                    <a:pt x="943" y="794"/>
                  </a:lnTo>
                  <a:lnTo>
                    <a:pt x="937" y="808"/>
                  </a:lnTo>
                  <a:lnTo>
                    <a:pt x="930" y="820"/>
                  </a:lnTo>
                  <a:lnTo>
                    <a:pt x="922" y="833"/>
                  </a:lnTo>
                  <a:lnTo>
                    <a:pt x="915" y="844"/>
                  </a:lnTo>
                  <a:lnTo>
                    <a:pt x="907" y="855"/>
                  </a:lnTo>
                  <a:lnTo>
                    <a:pt x="899" y="866"/>
                  </a:lnTo>
                  <a:lnTo>
                    <a:pt x="880" y="887"/>
                  </a:lnTo>
                  <a:lnTo>
                    <a:pt x="860" y="904"/>
                  </a:lnTo>
                  <a:lnTo>
                    <a:pt x="839" y="921"/>
                  </a:lnTo>
                  <a:lnTo>
                    <a:pt x="816" y="936"/>
                  </a:lnTo>
                  <a:lnTo>
                    <a:pt x="793" y="947"/>
                  </a:lnTo>
                  <a:lnTo>
                    <a:pt x="770" y="958"/>
                  </a:lnTo>
                  <a:lnTo>
                    <a:pt x="746" y="965"/>
                  </a:lnTo>
                  <a:lnTo>
                    <a:pt x="721" y="971"/>
                  </a:lnTo>
                  <a:lnTo>
                    <a:pt x="696" y="974"/>
                  </a:lnTo>
                  <a:lnTo>
                    <a:pt x="671" y="975"/>
                  </a:lnTo>
                  <a:lnTo>
                    <a:pt x="647" y="974"/>
                  </a:lnTo>
                  <a:lnTo>
                    <a:pt x="622" y="970"/>
                  </a:lnTo>
                  <a:lnTo>
                    <a:pt x="622" y="970"/>
                  </a:lnTo>
                  <a:lnTo>
                    <a:pt x="608" y="966"/>
                  </a:lnTo>
                  <a:lnTo>
                    <a:pt x="595" y="960"/>
                  </a:lnTo>
                  <a:lnTo>
                    <a:pt x="581" y="953"/>
                  </a:lnTo>
                  <a:lnTo>
                    <a:pt x="569" y="947"/>
                  </a:lnTo>
                  <a:lnTo>
                    <a:pt x="556" y="940"/>
                  </a:lnTo>
                  <a:lnTo>
                    <a:pt x="544" y="932"/>
                  </a:lnTo>
                  <a:lnTo>
                    <a:pt x="534" y="923"/>
                  </a:lnTo>
                  <a:lnTo>
                    <a:pt x="522" y="915"/>
                  </a:lnTo>
                  <a:lnTo>
                    <a:pt x="502" y="896"/>
                  </a:lnTo>
                  <a:lnTo>
                    <a:pt x="484" y="876"/>
                  </a:lnTo>
                  <a:lnTo>
                    <a:pt x="467" y="855"/>
                  </a:lnTo>
                  <a:lnTo>
                    <a:pt x="453" y="834"/>
                  </a:lnTo>
                  <a:lnTo>
                    <a:pt x="441" y="811"/>
                  </a:lnTo>
                  <a:lnTo>
                    <a:pt x="432" y="787"/>
                  </a:lnTo>
                  <a:lnTo>
                    <a:pt x="423" y="762"/>
                  </a:lnTo>
                  <a:lnTo>
                    <a:pt x="418" y="737"/>
                  </a:lnTo>
                  <a:lnTo>
                    <a:pt x="414" y="713"/>
                  </a:lnTo>
                  <a:lnTo>
                    <a:pt x="413" y="688"/>
                  </a:lnTo>
                  <a:lnTo>
                    <a:pt x="415" y="663"/>
                  </a:lnTo>
                  <a:lnTo>
                    <a:pt x="418" y="639"/>
                  </a:lnTo>
                  <a:lnTo>
                    <a:pt x="418" y="639"/>
                  </a:lnTo>
                  <a:lnTo>
                    <a:pt x="423" y="624"/>
                  </a:lnTo>
                  <a:lnTo>
                    <a:pt x="428" y="611"/>
                  </a:lnTo>
                  <a:lnTo>
                    <a:pt x="435" y="598"/>
                  </a:lnTo>
                  <a:lnTo>
                    <a:pt x="442" y="585"/>
                  </a:lnTo>
                  <a:lnTo>
                    <a:pt x="449" y="572"/>
                  </a:lnTo>
                  <a:lnTo>
                    <a:pt x="457" y="561"/>
                  </a:lnTo>
                  <a:lnTo>
                    <a:pt x="465" y="549"/>
                  </a:lnTo>
                  <a:lnTo>
                    <a:pt x="473" y="539"/>
                  </a:lnTo>
                  <a:lnTo>
                    <a:pt x="492" y="518"/>
                  </a:lnTo>
                  <a:lnTo>
                    <a:pt x="512" y="500"/>
                  </a:lnTo>
                  <a:lnTo>
                    <a:pt x="534" y="483"/>
                  </a:lnTo>
                  <a:lnTo>
                    <a:pt x="555" y="470"/>
                  </a:lnTo>
                  <a:lnTo>
                    <a:pt x="578" y="457"/>
                  </a:lnTo>
                  <a:lnTo>
                    <a:pt x="602" y="447"/>
                  </a:lnTo>
                  <a:lnTo>
                    <a:pt x="627" y="440"/>
                  </a:lnTo>
                  <a:lnTo>
                    <a:pt x="651" y="434"/>
                  </a:lnTo>
                  <a:lnTo>
                    <a:pt x="676" y="430"/>
                  </a:lnTo>
                  <a:lnTo>
                    <a:pt x="701" y="429"/>
                  </a:lnTo>
                  <a:lnTo>
                    <a:pt x="726" y="430"/>
                  </a:lnTo>
                  <a:lnTo>
                    <a:pt x="750" y="434"/>
                  </a:lnTo>
                  <a:lnTo>
                    <a:pt x="750" y="434"/>
                  </a:lnTo>
                  <a:lnTo>
                    <a:pt x="763" y="440"/>
                  </a:lnTo>
                  <a:lnTo>
                    <a:pt x="778" y="445"/>
                  </a:lnTo>
                  <a:lnTo>
                    <a:pt x="790" y="451"/>
                  </a:lnTo>
                  <a:lnTo>
                    <a:pt x="804" y="458"/>
                  </a:lnTo>
                  <a:lnTo>
                    <a:pt x="815" y="466"/>
                  </a:lnTo>
                  <a:lnTo>
                    <a:pt x="828" y="473"/>
                  </a:lnTo>
                  <a:lnTo>
                    <a:pt x="839" y="481"/>
                  </a:lnTo>
                  <a:lnTo>
                    <a:pt x="850" y="490"/>
                  </a:lnTo>
                  <a:lnTo>
                    <a:pt x="870" y="508"/>
                  </a:lnTo>
                  <a:lnTo>
                    <a:pt x="888" y="528"/>
                  </a:lnTo>
                  <a:lnTo>
                    <a:pt x="905" y="549"/>
                  </a:lnTo>
                  <a:lnTo>
                    <a:pt x="918" y="572"/>
                  </a:lnTo>
                  <a:lnTo>
                    <a:pt x="931" y="595"/>
                  </a:lnTo>
                  <a:lnTo>
                    <a:pt x="941" y="619"/>
                  </a:lnTo>
                  <a:lnTo>
                    <a:pt x="948" y="643"/>
                  </a:lnTo>
                  <a:lnTo>
                    <a:pt x="955" y="668"/>
                  </a:lnTo>
                  <a:lnTo>
                    <a:pt x="958" y="693"/>
                  </a:lnTo>
                  <a:lnTo>
                    <a:pt x="959" y="718"/>
                  </a:lnTo>
                  <a:lnTo>
                    <a:pt x="958" y="742"/>
                  </a:lnTo>
                  <a:lnTo>
                    <a:pt x="954" y="766"/>
                  </a:lnTo>
                  <a:lnTo>
                    <a:pt x="954" y="766"/>
                  </a:ln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508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112" name="그룹 111"/>
          <p:cNvGrpSpPr>
            <a:grpSpLocks noChangeAspect="1"/>
          </p:cNvGrpSpPr>
          <p:nvPr/>
        </p:nvGrpSpPr>
        <p:grpSpPr>
          <a:xfrm>
            <a:off x="8534344" y="3683120"/>
            <a:ext cx="1482767" cy="1127070"/>
            <a:chOff x="3566455" y="4126589"/>
            <a:chExt cx="718170" cy="545890"/>
          </a:xfrm>
        </p:grpSpPr>
        <p:grpSp>
          <p:nvGrpSpPr>
            <p:cNvPr id="113" name="그룹 112"/>
            <p:cNvGrpSpPr/>
            <p:nvPr/>
          </p:nvGrpSpPr>
          <p:grpSpPr>
            <a:xfrm>
              <a:off x="3882963" y="4126589"/>
              <a:ext cx="401662" cy="427961"/>
              <a:chOff x="1143001" y="7859713"/>
              <a:chExt cx="533400" cy="568325"/>
            </a:xfrm>
          </p:grpSpPr>
          <p:sp>
            <p:nvSpPr>
              <p:cNvPr id="122" name="Freeform 213"/>
              <p:cNvSpPr>
                <a:spLocks noEditPoints="1"/>
              </p:cNvSpPr>
              <p:nvPr/>
            </p:nvSpPr>
            <p:spPr bwMode="auto">
              <a:xfrm>
                <a:off x="1143001" y="7859713"/>
                <a:ext cx="254000" cy="254000"/>
              </a:xfrm>
              <a:custGeom>
                <a:avLst/>
                <a:gdLst>
                  <a:gd name="T0" fmla="*/ 42 w 80"/>
                  <a:gd name="T1" fmla="*/ 3 h 80"/>
                  <a:gd name="T2" fmla="*/ 37 w 80"/>
                  <a:gd name="T3" fmla="*/ 7 h 80"/>
                  <a:gd name="T4" fmla="*/ 33 w 80"/>
                  <a:gd name="T5" fmla="*/ 3 h 80"/>
                  <a:gd name="T6" fmla="*/ 27 w 80"/>
                  <a:gd name="T7" fmla="*/ 2 h 80"/>
                  <a:gd name="T8" fmla="*/ 23 w 80"/>
                  <a:gd name="T9" fmla="*/ 7 h 80"/>
                  <a:gd name="T10" fmla="*/ 21 w 80"/>
                  <a:gd name="T11" fmla="*/ 13 h 80"/>
                  <a:gd name="T12" fmla="*/ 16 w 80"/>
                  <a:gd name="T13" fmla="*/ 12 h 80"/>
                  <a:gd name="T14" fmla="*/ 10 w 80"/>
                  <a:gd name="T15" fmla="*/ 13 h 80"/>
                  <a:gd name="T16" fmla="*/ 9 w 80"/>
                  <a:gd name="T17" fmla="*/ 20 h 80"/>
                  <a:gd name="T18" fmla="*/ 10 w 80"/>
                  <a:gd name="T19" fmla="*/ 26 h 80"/>
                  <a:gd name="T20" fmla="*/ 5 w 80"/>
                  <a:gd name="T21" fmla="*/ 27 h 80"/>
                  <a:gd name="T22" fmla="*/ 0 w 80"/>
                  <a:gd name="T23" fmla="*/ 32 h 80"/>
                  <a:gd name="T24" fmla="*/ 3 w 80"/>
                  <a:gd name="T25" fmla="*/ 38 h 80"/>
                  <a:gd name="T26" fmla="*/ 7 w 80"/>
                  <a:gd name="T27" fmla="*/ 41 h 80"/>
                  <a:gd name="T28" fmla="*/ 4 w 80"/>
                  <a:gd name="T29" fmla="*/ 46 h 80"/>
                  <a:gd name="T30" fmla="*/ 2 w 80"/>
                  <a:gd name="T31" fmla="*/ 53 h 80"/>
                  <a:gd name="T32" fmla="*/ 7 w 80"/>
                  <a:gd name="T33" fmla="*/ 56 h 80"/>
                  <a:gd name="T34" fmla="*/ 13 w 80"/>
                  <a:gd name="T35" fmla="*/ 59 h 80"/>
                  <a:gd name="T36" fmla="*/ 12 w 80"/>
                  <a:gd name="T37" fmla="*/ 64 h 80"/>
                  <a:gd name="T38" fmla="*/ 13 w 80"/>
                  <a:gd name="T39" fmla="*/ 70 h 80"/>
                  <a:gd name="T40" fmla="*/ 20 w 80"/>
                  <a:gd name="T41" fmla="*/ 71 h 80"/>
                  <a:gd name="T42" fmla="*/ 26 w 80"/>
                  <a:gd name="T43" fmla="*/ 70 h 80"/>
                  <a:gd name="T44" fmla="*/ 27 w 80"/>
                  <a:gd name="T45" fmla="*/ 75 h 80"/>
                  <a:gd name="T46" fmla="*/ 32 w 80"/>
                  <a:gd name="T47" fmla="*/ 79 h 80"/>
                  <a:gd name="T48" fmla="*/ 38 w 80"/>
                  <a:gd name="T49" fmla="*/ 77 h 80"/>
                  <a:gd name="T50" fmla="*/ 43 w 80"/>
                  <a:gd name="T51" fmla="*/ 73 h 80"/>
                  <a:gd name="T52" fmla="*/ 47 w 80"/>
                  <a:gd name="T53" fmla="*/ 76 h 80"/>
                  <a:gd name="T54" fmla="*/ 53 w 80"/>
                  <a:gd name="T55" fmla="*/ 78 h 80"/>
                  <a:gd name="T56" fmla="*/ 57 w 80"/>
                  <a:gd name="T57" fmla="*/ 73 h 80"/>
                  <a:gd name="T58" fmla="*/ 59 w 80"/>
                  <a:gd name="T59" fmla="*/ 67 h 80"/>
                  <a:gd name="T60" fmla="*/ 64 w 80"/>
                  <a:gd name="T61" fmla="*/ 68 h 80"/>
                  <a:gd name="T62" fmla="*/ 70 w 80"/>
                  <a:gd name="T63" fmla="*/ 67 h 80"/>
                  <a:gd name="T64" fmla="*/ 71 w 80"/>
                  <a:gd name="T65" fmla="*/ 60 h 80"/>
                  <a:gd name="T66" fmla="*/ 70 w 80"/>
                  <a:gd name="T67" fmla="*/ 54 h 80"/>
                  <a:gd name="T68" fmla="*/ 75 w 80"/>
                  <a:gd name="T69" fmla="*/ 52 h 80"/>
                  <a:gd name="T70" fmla="*/ 79 w 80"/>
                  <a:gd name="T71" fmla="*/ 48 h 80"/>
                  <a:gd name="T72" fmla="*/ 77 w 80"/>
                  <a:gd name="T73" fmla="*/ 42 h 80"/>
                  <a:gd name="T74" fmla="*/ 73 w 80"/>
                  <a:gd name="T75" fmla="*/ 37 h 80"/>
                  <a:gd name="T76" fmla="*/ 76 w 80"/>
                  <a:gd name="T77" fmla="*/ 33 h 80"/>
                  <a:gd name="T78" fmla="*/ 78 w 80"/>
                  <a:gd name="T79" fmla="*/ 27 h 80"/>
                  <a:gd name="T80" fmla="*/ 73 w 80"/>
                  <a:gd name="T81" fmla="*/ 23 h 80"/>
                  <a:gd name="T82" fmla="*/ 67 w 80"/>
                  <a:gd name="T83" fmla="*/ 21 h 80"/>
                  <a:gd name="T84" fmla="*/ 68 w 80"/>
                  <a:gd name="T85" fmla="*/ 16 h 80"/>
                  <a:gd name="T86" fmla="*/ 67 w 80"/>
                  <a:gd name="T87" fmla="*/ 10 h 80"/>
                  <a:gd name="T88" fmla="*/ 60 w 80"/>
                  <a:gd name="T89" fmla="*/ 9 h 80"/>
                  <a:gd name="T90" fmla="*/ 54 w 80"/>
                  <a:gd name="T91" fmla="*/ 10 h 80"/>
                  <a:gd name="T92" fmla="*/ 52 w 80"/>
                  <a:gd name="T93" fmla="*/ 5 h 80"/>
                  <a:gd name="T94" fmla="*/ 48 w 80"/>
                  <a:gd name="T95" fmla="*/ 0 h 80"/>
                  <a:gd name="T96" fmla="*/ 42 w 80"/>
                  <a:gd name="T97" fmla="*/ 3 h 80"/>
                  <a:gd name="T98" fmla="*/ 63 w 80"/>
                  <a:gd name="T99" fmla="*/ 44 h 80"/>
                  <a:gd name="T100" fmla="*/ 35 w 80"/>
                  <a:gd name="T101" fmla="*/ 63 h 80"/>
                  <a:gd name="T102" fmla="*/ 17 w 80"/>
                  <a:gd name="T103" fmla="*/ 35 h 80"/>
                  <a:gd name="T104" fmla="*/ 45 w 80"/>
                  <a:gd name="T105" fmla="*/ 17 h 80"/>
                  <a:gd name="T106" fmla="*/ 63 w 80"/>
                  <a:gd name="T107" fmla="*/ 44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80" h="80">
                    <a:moveTo>
                      <a:pt x="42" y="3"/>
                    </a:moveTo>
                    <a:cubicBezTo>
                      <a:pt x="42" y="5"/>
                      <a:pt x="38" y="7"/>
                      <a:pt x="37" y="7"/>
                    </a:cubicBezTo>
                    <a:cubicBezTo>
                      <a:pt x="36" y="7"/>
                      <a:pt x="34" y="6"/>
                      <a:pt x="33" y="3"/>
                    </a:cubicBezTo>
                    <a:cubicBezTo>
                      <a:pt x="33" y="1"/>
                      <a:pt x="30" y="1"/>
                      <a:pt x="27" y="2"/>
                    </a:cubicBezTo>
                    <a:cubicBezTo>
                      <a:pt x="24" y="2"/>
                      <a:pt x="23" y="5"/>
                      <a:pt x="23" y="7"/>
                    </a:cubicBezTo>
                    <a:cubicBezTo>
                      <a:pt x="24" y="9"/>
                      <a:pt x="22" y="12"/>
                      <a:pt x="21" y="13"/>
                    </a:cubicBezTo>
                    <a:cubicBezTo>
                      <a:pt x="20" y="14"/>
                      <a:pt x="18" y="13"/>
                      <a:pt x="16" y="12"/>
                    </a:cubicBezTo>
                    <a:cubicBezTo>
                      <a:pt x="14" y="10"/>
                      <a:pt x="12" y="11"/>
                      <a:pt x="10" y="13"/>
                    </a:cubicBezTo>
                    <a:cubicBezTo>
                      <a:pt x="8" y="15"/>
                      <a:pt x="7" y="18"/>
                      <a:pt x="9" y="20"/>
                    </a:cubicBezTo>
                    <a:cubicBezTo>
                      <a:pt x="11" y="21"/>
                      <a:pt x="10" y="25"/>
                      <a:pt x="10" y="26"/>
                    </a:cubicBezTo>
                    <a:cubicBezTo>
                      <a:pt x="9" y="27"/>
                      <a:pt x="7" y="28"/>
                      <a:pt x="5" y="27"/>
                    </a:cubicBezTo>
                    <a:cubicBezTo>
                      <a:pt x="3" y="27"/>
                      <a:pt x="1" y="29"/>
                      <a:pt x="0" y="32"/>
                    </a:cubicBezTo>
                    <a:cubicBezTo>
                      <a:pt x="0" y="35"/>
                      <a:pt x="1" y="37"/>
                      <a:pt x="3" y="38"/>
                    </a:cubicBezTo>
                    <a:cubicBezTo>
                      <a:pt x="5" y="38"/>
                      <a:pt x="7" y="40"/>
                      <a:pt x="7" y="41"/>
                    </a:cubicBezTo>
                    <a:cubicBezTo>
                      <a:pt x="7" y="42"/>
                      <a:pt x="6" y="46"/>
                      <a:pt x="4" y="46"/>
                    </a:cubicBezTo>
                    <a:cubicBezTo>
                      <a:pt x="2" y="47"/>
                      <a:pt x="1" y="50"/>
                      <a:pt x="2" y="53"/>
                    </a:cubicBezTo>
                    <a:cubicBezTo>
                      <a:pt x="3" y="55"/>
                      <a:pt x="5" y="57"/>
                      <a:pt x="7" y="56"/>
                    </a:cubicBezTo>
                    <a:cubicBezTo>
                      <a:pt x="9" y="56"/>
                      <a:pt x="12" y="58"/>
                      <a:pt x="13" y="59"/>
                    </a:cubicBezTo>
                    <a:cubicBezTo>
                      <a:pt x="14" y="60"/>
                      <a:pt x="13" y="62"/>
                      <a:pt x="12" y="64"/>
                    </a:cubicBezTo>
                    <a:cubicBezTo>
                      <a:pt x="10" y="65"/>
                      <a:pt x="11" y="68"/>
                      <a:pt x="13" y="70"/>
                    </a:cubicBezTo>
                    <a:cubicBezTo>
                      <a:pt x="15" y="72"/>
                      <a:pt x="18" y="72"/>
                      <a:pt x="20" y="71"/>
                    </a:cubicBezTo>
                    <a:cubicBezTo>
                      <a:pt x="21" y="69"/>
                      <a:pt x="25" y="69"/>
                      <a:pt x="26" y="70"/>
                    </a:cubicBezTo>
                    <a:cubicBezTo>
                      <a:pt x="27" y="70"/>
                      <a:pt x="28" y="72"/>
                      <a:pt x="27" y="75"/>
                    </a:cubicBezTo>
                    <a:cubicBezTo>
                      <a:pt x="27" y="77"/>
                      <a:pt x="29" y="79"/>
                      <a:pt x="32" y="79"/>
                    </a:cubicBezTo>
                    <a:cubicBezTo>
                      <a:pt x="35" y="80"/>
                      <a:pt x="37" y="79"/>
                      <a:pt x="38" y="77"/>
                    </a:cubicBezTo>
                    <a:cubicBezTo>
                      <a:pt x="38" y="75"/>
                      <a:pt x="42" y="73"/>
                      <a:pt x="43" y="73"/>
                    </a:cubicBezTo>
                    <a:cubicBezTo>
                      <a:pt x="44" y="73"/>
                      <a:pt x="46" y="74"/>
                      <a:pt x="47" y="76"/>
                    </a:cubicBezTo>
                    <a:cubicBezTo>
                      <a:pt x="47" y="78"/>
                      <a:pt x="50" y="79"/>
                      <a:pt x="53" y="78"/>
                    </a:cubicBezTo>
                    <a:cubicBezTo>
                      <a:pt x="56" y="77"/>
                      <a:pt x="57" y="75"/>
                      <a:pt x="57" y="73"/>
                    </a:cubicBezTo>
                    <a:cubicBezTo>
                      <a:pt x="56" y="71"/>
                      <a:pt x="58" y="67"/>
                      <a:pt x="59" y="67"/>
                    </a:cubicBezTo>
                    <a:cubicBezTo>
                      <a:pt x="60" y="66"/>
                      <a:pt x="62" y="67"/>
                      <a:pt x="64" y="68"/>
                    </a:cubicBezTo>
                    <a:cubicBezTo>
                      <a:pt x="65" y="69"/>
                      <a:pt x="68" y="69"/>
                      <a:pt x="70" y="67"/>
                    </a:cubicBezTo>
                    <a:cubicBezTo>
                      <a:pt x="72" y="64"/>
                      <a:pt x="72" y="61"/>
                      <a:pt x="71" y="60"/>
                    </a:cubicBezTo>
                    <a:cubicBezTo>
                      <a:pt x="69" y="59"/>
                      <a:pt x="69" y="55"/>
                      <a:pt x="70" y="54"/>
                    </a:cubicBezTo>
                    <a:cubicBezTo>
                      <a:pt x="70" y="52"/>
                      <a:pt x="73" y="52"/>
                      <a:pt x="75" y="52"/>
                    </a:cubicBezTo>
                    <a:cubicBezTo>
                      <a:pt x="77" y="53"/>
                      <a:pt x="79" y="51"/>
                      <a:pt x="79" y="48"/>
                    </a:cubicBezTo>
                    <a:cubicBezTo>
                      <a:pt x="80" y="45"/>
                      <a:pt x="79" y="42"/>
                      <a:pt x="77" y="42"/>
                    </a:cubicBezTo>
                    <a:cubicBezTo>
                      <a:pt x="75" y="41"/>
                      <a:pt x="73" y="38"/>
                      <a:pt x="73" y="37"/>
                    </a:cubicBezTo>
                    <a:cubicBezTo>
                      <a:pt x="73" y="35"/>
                      <a:pt x="74" y="34"/>
                      <a:pt x="76" y="33"/>
                    </a:cubicBezTo>
                    <a:cubicBezTo>
                      <a:pt x="78" y="33"/>
                      <a:pt x="79" y="30"/>
                      <a:pt x="78" y="27"/>
                    </a:cubicBezTo>
                    <a:cubicBezTo>
                      <a:pt x="77" y="24"/>
                      <a:pt x="75" y="22"/>
                      <a:pt x="73" y="23"/>
                    </a:cubicBezTo>
                    <a:cubicBezTo>
                      <a:pt x="71" y="24"/>
                      <a:pt x="68" y="22"/>
                      <a:pt x="67" y="21"/>
                    </a:cubicBezTo>
                    <a:cubicBezTo>
                      <a:pt x="66" y="20"/>
                      <a:pt x="67" y="18"/>
                      <a:pt x="68" y="16"/>
                    </a:cubicBezTo>
                    <a:cubicBezTo>
                      <a:pt x="69" y="14"/>
                      <a:pt x="69" y="11"/>
                      <a:pt x="67" y="10"/>
                    </a:cubicBezTo>
                    <a:cubicBezTo>
                      <a:pt x="64" y="8"/>
                      <a:pt x="62" y="7"/>
                      <a:pt x="60" y="9"/>
                    </a:cubicBezTo>
                    <a:cubicBezTo>
                      <a:pt x="59" y="11"/>
                      <a:pt x="55" y="10"/>
                      <a:pt x="54" y="10"/>
                    </a:cubicBezTo>
                    <a:cubicBezTo>
                      <a:pt x="53" y="9"/>
                      <a:pt x="52" y="7"/>
                      <a:pt x="52" y="5"/>
                    </a:cubicBezTo>
                    <a:cubicBezTo>
                      <a:pt x="53" y="3"/>
                      <a:pt x="51" y="1"/>
                      <a:pt x="48" y="0"/>
                    </a:cubicBezTo>
                    <a:cubicBezTo>
                      <a:pt x="45" y="0"/>
                      <a:pt x="42" y="1"/>
                      <a:pt x="42" y="3"/>
                    </a:cubicBezTo>
                    <a:close/>
                    <a:moveTo>
                      <a:pt x="63" y="44"/>
                    </a:moveTo>
                    <a:cubicBezTo>
                      <a:pt x="60" y="57"/>
                      <a:pt x="48" y="65"/>
                      <a:pt x="35" y="63"/>
                    </a:cubicBezTo>
                    <a:cubicBezTo>
                      <a:pt x="23" y="60"/>
                      <a:pt x="15" y="48"/>
                      <a:pt x="17" y="35"/>
                    </a:cubicBezTo>
                    <a:cubicBezTo>
                      <a:pt x="20" y="23"/>
                      <a:pt x="32" y="15"/>
                      <a:pt x="45" y="17"/>
                    </a:cubicBezTo>
                    <a:cubicBezTo>
                      <a:pt x="57" y="20"/>
                      <a:pt x="65" y="32"/>
                      <a:pt x="63" y="44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800">
                  <a:solidFill>
                    <a:schemeClr val="bg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123" name="Freeform 214"/>
              <p:cNvSpPr>
                <a:spLocks noEditPoints="1"/>
              </p:cNvSpPr>
              <p:nvPr/>
            </p:nvSpPr>
            <p:spPr bwMode="auto">
              <a:xfrm>
                <a:off x="1279526" y="8031163"/>
                <a:ext cx="396875" cy="396875"/>
              </a:xfrm>
              <a:custGeom>
                <a:avLst/>
                <a:gdLst>
                  <a:gd name="T0" fmla="*/ 65 w 125"/>
                  <a:gd name="T1" fmla="*/ 5 h 125"/>
                  <a:gd name="T2" fmla="*/ 57 w 125"/>
                  <a:gd name="T3" fmla="*/ 11 h 125"/>
                  <a:gd name="T4" fmla="*/ 52 w 125"/>
                  <a:gd name="T5" fmla="*/ 6 h 125"/>
                  <a:gd name="T6" fmla="*/ 42 w 125"/>
                  <a:gd name="T7" fmla="*/ 3 h 125"/>
                  <a:gd name="T8" fmla="*/ 36 w 125"/>
                  <a:gd name="T9" fmla="*/ 11 h 125"/>
                  <a:gd name="T10" fmla="*/ 32 w 125"/>
                  <a:gd name="T11" fmla="*/ 20 h 125"/>
                  <a:gd name="T12" fmla="*/ 25 w 125"/>
                  <a:gd name="T13" fmla="*/ 18 h 125"/>
                  <a:gd name="T14" fmla="*/ 15 w 125"/>
                  <a:gd name="T15" fmla="*/ 21 h 125"/>
                  <a:gd name="T16" fmla="*/ 14 w 125"/>
                  <a:gd name="T17" fmla="*/ 31 h 125"/>
                  <a:gd name="T18" fmla="*/ 16 w 125"/>
                  <a:gd name="T19" fmla="*/ 41 h 125"/>
                  <a:gd name="T20" fmla="*/ 8 w 125"/>
                  <a:gd name="T21" fmla="*/ 43 h 125"/>
                  <a:gd name="T22" fmla="*/ 1 w 125"/>
                  <a:gd name="T23" fmla="*/ 50 h 125"/>
                  <a:gd name="T24" fmla="*/ 5 w 125"/>
                  <a:gd name="T25" fmla="*/ 59 h 125"/>
                  <a:gd name="T26" fmla="*/ 11 w 125"/>
                  <a:gd name="T27" fmla="*/ 64 h 125"/>
                  <a:gd name="T28" fmla="*/ 6 w 125"/>
                  <a:gd name="T29" fmla="*/ 72 h 125"/>
                  <a:gd name="T30" fmla="*/ 3 w 125"/>
                  <a:gd name="T31" fmla="*/ 82 h 125"/>
                  <a:gd name="T32" fmla="*/ 11 w 125"/>
                  <a:gd name="T33" fmla="*/ 88 h 125"/>
                  <a:gd name="T34" fmla="*/ 20 w 125"/>
                  <a:gd name="T35" fmla="*/ 92 h 125"/>
                  <a:gd name="T36" fmla="*/ 19 w 125"/>
                  <a:gd name="T37" fmla="*/ 99 h 125"/>
                  <a:gd name="T38" fmla="*/ 21 w 125"/>
                  <a:gd name="T39" fmla="*/ 109 h 125"/>
                  <a:gd name="T40" fmla="*/ 31 w 125"/>
                  <a:gd name="T41" fmla="*/ 110 h 125"/>
                  <a:gd name="T42" fmla="*/ 41 w 125"/>
                  <a:gd name="T43" fmla="*/ 109 h 125"/>
                  <a:gd name="T44" fmla="*/ 43 w 125"/>
                  <a:gd name="T45" fmla="*/ 116 h 125"/>
                  <a:gd name="T46" fmla="*/ 50 w 125"/>
                  <a:gd name="T47" fmla="*/ 124 h 125"/>
                  <a:gd name="T48" fmla="*/ 59 w 125"/>
                  <a:gd name="T49" fmla="*/ 119 h 125"/>
                  <a:gd name="T50" fmla="*/ 67 w 125"/>
                  <a:gd name="T51" fmla="*/ 113 h 125"/>
                  <a:gd name="T52" fmla="*/ 72 w 125"/>
                  <a:gd name="T53" fmla="*/ 119 h 125"/>
                  <a:gd name="T54" fmla="*/ 82 w 125"/>
                  <a:gd name="T55" fmla="*/ 122 h 125"/>
                  <a:gd name="T56" fmla="*/ 88 w 125"/>
                  <a:gd name="T57" fmla="*/ 113 h 125"/>
                  <a:gd name="T58" fmla="*/ 92 w 125"/>
                  <a:gd name="T59" fmla="*/ 104 h 125"/>
                  <a:gd name="T60" fmla="*/ 99 w 125"/>
                  <a:gd name="T61" fmla="*/ 106 h 125"/>
                  <a:gd name="T62" fmla="*/ 109 w 125"/>
                  <a:gd name="T63" fmla="*/ 104 h 125"/>
                  <a:gd name="T64" fmla="*/ 110 w 125"/>
                  <a:gd name="T65" fmla="*/ 94 h 125"/>
                  <a:gd name="T66" fmla="*/ 109 w 125"/>
                  <a:gd name="T67" fmla="*/ 84 h 125"/>
                  <a:gd name="T68" fmla="*/ 116 w 125"/>
                  <a:gd name="T69" fmla="*/ 82 h 125"/>
                  <a:gd name="T70" fmla="*/ 124 w 125"/>
                  <a:gd name="T71" fmla="*/ 75 h 125"/>
                  <a:gd name="T72" fmla="*/ 120 w 125"/>
                  <a:gd name="T73" fmla="*/ 65 h 125"/>
                  <a:gd name="T74" fmla="*/ 113 w 125"/>
                  <a:gd name="T75" fmla="*/ 57 h 125"/>
                  <a:gd name="T76" fmla="*/ 119 w 125"/>
                  <a:gd name="T77" fmla="*/ 52 h 125"/>
                  <a:gd name="T78" fmla="*/ 122 w 125"/>
                  <a:gd name="T79" fmla="*/ 42 h 125"/>
                  <a:gd name="T80" fmla="*/ 113 w 125"/>
                  <a:gd name="T81" fmla="*/ 36 h 125"/>
                  <a:gd name="T82" fmla="*/ 104 w 125"/>
                  <a:gd name="T83" fmla="*/ 32 h 125"/>
                  <a:gd name="T84" fmla="*/ 106 w 125"/>
                  <a:gd name="T85" fmla="*/ 25 h 125"/>
                  <a:gd name="T86" fmla="*/ 104 w 125"/>
                  <a:gd name="T87" fmla="*/ 15 h 125"/>
                  <a:gd name="T88" fmla="*/ 94 w 125"/>
                  <a:gd name="T89" fmla="*/ 14 h 125"/>
                  <a:gd name="T90" fmla="*/ 84 w 125"/>
                  <a:gd name="T91" fmla="*/ 15 h 125"/>
                  <a:gd name="T92" fmla="*/ 82 w 125"/>
                  <a:gd name="T93" fmla="*/ 8 h 125"/>
                  <a:gd name="T94" fmla="*/ 75 w 125"/>
                  <a:gd name="T95" fmla="*/ 1 h 125"/>
                  <a:gd name="T96" fmla="*/ 65 w 125"/>
                  <a:gd name="T97" fmla="*/ 5 h 125"/>
                  <a:gd name="T98" fmla="*/ 98 w 125"/>
                  <a:gd name="T99" fmla="*/ 69 h 125"/>
                  <a:gd name="T100" fmla="*/ 55 w 125"/>
                  <a:gd name="T101" fmla="*/ 97 h 125"/>
                  <a:gd name="T102" fmla="*/ 27 w 125"/>
                  <a:gd name="T103" fmla="*/ 55 h 125"/>
                  <a:gd name="T104" fmla="*/ 69 w 125"/>
                  <a:gd name="T105" fmla="*/ 27 h 125"/>
                  <a:gd name="T106" fmla="*/ 98 w 125"/>
                  <a:gd name="T107" fmla="*/ 69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25" h="125">
                    <a:moveTo>
                      <a:pt x="65" y="5"/>
                    </a:moveTo>
                    <a:cubicBezTo>
                      <a:pt x="65" y="8"/>
                      <a:pt x="59" y="11"/>
                      <a:pt x="57" y="11"/>
                    </a:cubicBezTo>
                    <a:cubicBezTo>
                      <a:pt x="55" y="11"/>
                      <a:pt x="53" y="9"/>
                      <a:pt x="52" y="6"/>
                    </a:cubicBezTo>
                    <a:cubicBezTo>
                      <a:pt x="51" y="3"/>
                      <a:pt x="47" y="1"/>
                      <a:pt x="42" y="3"/>
                    </a:cubicBezTo>
                    <a:cubicBezTo>
                      <a:pt x="38" y="4"/>
                      <a:pt x="35" y="8"/>
                      <a:pt x="36" y="11"/>
                    </a:cubicBezTo>
                    <a:cubicBezTo>
                      <a:pt x="37" y="14"/>
                      <a:pt x="34" y="19"/>
                      <a:pt x="32" y="20"/>
                    </a:cubicBezTo>
                    <a:cubicBezTo>
                      <a:pt x="31" y="21"/>
                      <a:pt x="28" y="21"/>
                      <a:pt x="25" y="18"/>
                    </a:cubicBezTo>
                    <a:cubicBezTo>
                      <a:pt x="23" y="16"/>
                      <a:pt x="18" y="17"/>
                      <a:pt x="15" y="21"/>
                    </a:cubicBezTo>
                    <a:cubicBezTo>
                      <a:pt x="12" y="24"/>
                      <a:pt x="12" y="29"/>
                      <a:pt x="14" y="31"/>
                    </a:cubicBezTo>
                    <a:cubicBezTo>
                      <a:pt x="17" y="33"/>
                      <a:pt x="16" y="39"/>
                      <a:pt x="16" y="41"/>
                    </a:cubicBezTo>
                    <a:cubicBezTo>
                      <a:pt x="15" y="43"/>
                      <a:pt x="12" y="43"/>
                      <a:pt x="8" y="43"/>
                    </a:cubicBezTo>
                    <a:cubicBezTo>
                      <a:pt x="5" y="42"/>
                      <a:pt x="2" y="45"/>
                      <a:pt x="1" y="50"/>
                    </a:cubicBezTo>
                    <a:cubicBezTo>
                      <a:pt x="0" y="54"/>
                      <a:pt x="2" y="58"/>
                      <a:pt x="5" y="59"/>
                    </a:cubicBezTo>
                    <a:cubicBezTo>
                      <a:pt x="8" y="60"/>
                      <a:pt x="11" y="62"/>
                      <a:pt x="11" y="64"/>
                    </a:cubicBezTo>
                    <a:cubicBezTo>
                      <a:pt x="11" y="66"/>
                      <a:pt x="9" y="71"/>
                      <a:pt x="6" y="72"/>
                    </a:cubicBezTo>
                    <a:cubicBezTo>
                      <a:pt x="3" y="73"/>
                      <a:pt x="1" y="78"/>
                      <a:pt x="3" y="82"/>
                    </a:cubicBezTo>
                    <a:cubicBezTo>
                      <a:pt x="4" y="86"/>
                      <a:pt x="8" y="89"/>
                      <a:pt x="11" y="88"/>
                    </a:cubicBezTo>
                    <a:cubicBezTo>
                      <a:pt x="14" y="87"/>
                      <a:pt x="19" y="90"/>
                      <a:pt x="20" y="92"/>
                    </a:cubicBezTo>
                    <a:cubicBezTo>
                      <a:pt x="22" y="94"/>
                      <a:pt x="21" y="97"/>
                      <a:pt x="19" y="99"/>
                    </a:cubicBezTo>
                    <a:cubicBezTo>
                      <a:pt x="16" y="102"/>
                      <a:pt x="17" y="106"/>
                      <a:pt x="21" y="109"/>
                    </a:cubicBezTo>
                    <a:cubicBezTo>
                      <a:pt x="24" y="112"/>
                      <a:pt x="29" y="113"/>
                      <a:pt x="31" y="110"/>
                    </a:cubicBezTo>
                    <a:cubicBezTo>
                      <a:pt x="33" y="108"/>
                      <a:pt x="39" y="108"/>
                      <a:pt x="41" y="109"/>
                    </a:cubicBezTo>
                    <a:cubicBezTo>
                      <a:pt x="43" y="110"/>
                      <a:pt x="44" y="113"/>
                      <a:pt x="43" y="116"/>
                    </a:cubicBezTo>
                    <a:cubicBezTo>
                      <a:pt x="42" y="119"/>
                      <a:pt x="45" y="123"/>
                      <a:pt x="50" y="124"/>
                    </a:cubicBezTo>
                    <a:cubicBezTo>
                      <a:pt x="54" y="125"/>
                      <a:pt x="58" y="123"/>
                      <a:pt x="59" y="119"/>
                    </a:cubicBezTo>
                    <a:cubicBezTo>
                      <a:pt x="60" y="116"/>
                      <a:pt x="65" y="114"/>
                      <a:pt x="67" y="113"/>
                    </a:cubicBezTo>
                    <a:cubicBezTo>
                      <a:pt x="69" y="113"/>
                      <a:pt x="71" y="115"/>
                      <a:pt x="72" y="119"/>
                    </a:cubicBezTo>
                    <a:cubicBezTo>
                      <a:pt x="74" y="122"/>
                      <a:pt x="78" y="123"/>
                      <a:pt x="82" y="122"/>
                    </a:cubicBezTo>
                    <a:cubicBezTo>
                      <a:pt x="87" y="120"/>
                      <a:pt x="89" y="116"/>
                      <a:pt x="88" y="113"/>
                    </a:cubicBezTo>
                    <a:cubicBezTo>
                      <a:pt x="87" y="110"/>
                      <a:pt x="91" y="105"/>
                      <a:pt x="92" y="104"/>
                    </a:cubicBezTo>
                    <a:cubicBezTo>
                      <a:pt x="94" y="103"/>
                      <a:pt x="97" y="104"/>
                      <a:pt x="99" y="106"/>
                    </a:cubicBezTo>
                    <a:cubicBezTo>
                      <a:pt x="102" y="108"/>
                      <a:pt x="106" y="107"/>
                      <a:pt x="109" y="104"/>
                    </a:cubicBezTo>
                    <a:cubicBezTo>
                      <a:pt x="112" y="100"/>
                      <a:pt x="113" y="96"/>
                      <a:pt x="110" y="94"/>
                    </a:cubicBezTo>
                    <a:cubicBezTo>
                      <a:pt x="108" y="91"/>
                      <a:pt x="108" y="85"/>
                      <a:pt x="109" y="84"/>
                    </a:cubicBezTo>
                    <a:cubicBezTo>
                      <a:pt x="110" y="82"/>
                      <a:pt x="113" y="81"/>
                      <a:pt x="116" y="82"/>
                    </a:cubicBezTo>
                    <a:cubicBezTo>
                      <a:pt x="119" y="82"/>
                      <a:pt x="123" y="79"/>
                      <a:pt x="124" y="75"/>
                    </a:cubicBezTo>
                    <a:cubicBezTo>
                      <a:pt x="125" y="70"/>
                      <a:pt x="123" y="66"/>
                      <a:pt x="120" y="65"/>
                    </a:cubicBezTo>
                    <a:cubicBezTo>
                      <a:pt x="116" y="65"/>
                      <a:pt x="114" y="59"/>
                      <a:pt x="113" y="57"/>
                    </a:cubicBezTo>
                    <a:cubicBezTo>
                      <a:pt x="113" y="55"/>
                      <a:pt x="116" y="53"/>
                      <a:pt x="119" y="52"/>
                    </a:cubicBezTo>
                    <a:cubicBezTo>
                      <a:pt x="122" y="51"/>
                      <a:pt x="123" y="47"/>
                      <a:pt x="122" y="42"/>
                    </a:cubicBezTo>
                    <a:cubicBezTo>
                      <a:pt x="120" y="38"/>
                      <a:pt x="117" y="35"/>
                      <a:pt x="113" y="36"/>
                    </a:cubicBezTo>
                    <a:cubicBezTo>
                      <a:pt x="110" y="37"/>
                      <a:pt x="105" y="34"/>
                      <a:pt x="104" y="32"/>
                    </a:cubicBezTo>
                    <a:cubicBezTo>
                      <a:pt x="103" y="31"/>
                      <a:pt x="104" y="28"/>
                      <a:pt x="106" y="25"/>
                    </a:cubicBezTo>
                    <a:cubicBezTo>
                      <a:pt x="108" y="23"/>
                      <a:pt x="107" y="18"/>
                      <a:pt x="104" y="15"/>
                    </a:cubicBezTo>
                    <a:cubicBezTo>
                      <a:pt x="100" y="12"/>
                      <a:pt x="96" y="12"/>
                      <a:pt x="94" y="14"/>
                    </a:cubicBezTo>
                    <a:cubicBezTo>
                      <a:pt x="91" y="17"/>
                      <a:pt x="85" y="16"/>
                      <a:pt x="84" y="15"/>
                    </a:cubicBezTo>
                    <a:cubicBezTo>
                      <a:pt x="82" y="15"/>
                      <a:pt x="81" y="11"/>
                      <a:pt x="82" y="8"/>
                    </a:cubicBezTo>
                    <a:cubicBezTo>
                      <a:pt x="82" y="5"/>
                      <a:pt x="79" y="2"/>
                      <a:pt x="75" y="1"/>
                    </a:cubicBezTo>
                    <a:cubicBezTo>
                      <a:pt x="70" y="0"/>
                      <a:pt x="66" y="2"/>
                      <a:pt x="65" y="5"/>
                    </a:cubicBezTo>
                    <a:close/>
                    <a:moveTo>
                      <a:pt x="98" y="69"/>
                    </a:moveTo>
                    <a:cubicBezTo>
                      <a:pt x="94" y="89"/>
                      <a:pt x="75" y="101"/>
                      <a:pt x="55" y="97"/>
                    </a:cubicBezTo>
                    <a:cubicBezTo>
                      <a:pt x="36" y="94"/>
                      <a:pt x="23" y="75"/>
                      <a:pt x="27" y="55"/>
                    </a:cubicBezTo>
                    <a:cubicBezTo>
                      <a:pt x="31" y="36"/>
                      <a:pt x="50" y="23"/>
                      <a:pt x="69" y="27"/>
                    </a:cubicBezTo>
                    <a:cubicBezTo>
                      <a:pt x="89" y="31"/>
                      <a:pt x="102" y="50"/>
                      <a:pt x="98" y="69"/>
                    </a:cubicBezTo>
                    <a:close/>
                  </a:path>
                </a:pathLst>
              </a:custGeom>
              <a:solidFill>
                <a:srgbClr val="1277B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800">
                  <a:solidFill>
                    <a:schemeClr val="bg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124" name="Freeform 215"/>
              <p:cNvSpPr>
                <a:spLocks/>
              </p:cNvSpPr>
              <p:nvPr/>
            </p:nvSpPr>
            <p:spPr bwMode="auto">
              <a:xfrm>
                <a:off x="1387476" y="8139113"/>
                <a:ext cx="177800" cy="177800"/>
              </a:xfrm>
              <a:custGeom>
                <a:avLst/>
                <a:gdLst>
                  <a:gd name="T0" fmla="*/ 34 w 56"/>
                  <a:gd name="T1" fmla="*/ 3 h 56"/>
                  <a:gd name="T2" fmla="*/ 53 w 56"/>
                  <a:gd name="T3" fmla="*/ 34 h 56"/>
                  <a:gd name="T4" fmla="*/ 22 w 56"/>
                  <a:gd name="T5" fmla="*/ 53 h 56"/>
                  <a:gd name="T6" fmla="*/ 4 w 56"/>
                  <a:gd name="T7" fmla="*/ 22 h 56"/>
                  <a:gd name="T8" fmla="*/ 34 w 56"/>
                  <a:gd name="T9" fmla="*/ 3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6">
                    <a:moveTo>
                      <a:pt x="34" y="3"/>
                    </a:moveTo>
                    <a:cubicBezTo>
                      <a:pt x="48" y="7"/>
                      <a:pt x="56" y="20"/>
                      <a:pt x="53" y="34"/>
                    </a:cubicBezTo>
                    <a:cubicBezTo>
                      <a:pt x="50" y="48"/>
                      <a:pt x="36" y="56"/>
                      <a:pt x="22" y="53"/>
                    </a:cubicBezTo>
                    <a:cubicBezTo>
                      <a:pt x="9" y="50"/>
                      <a:pt x="0" y="36"/>
                      <a:pt x="4" y="22"/>
                    </a:cubicBezTo>
                    <a:cubicBezTo>
                      <a:pt x="7" y="9"/>
                      <a:pt x="21" y="0"/>
                      <a:pt x="34" y="3"/>
                    </a:cubicBezTo>
                    <a:close/>
                  </a:path>
                </a:pathLst>
              </a:custGeom>
              <a:solidFill>
                <a:srgbClr val="17A8E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114" name="그룹 113"/>
            <p:cNvGrpSpPr>
              <a:grpSpLocks noChangeAspect="1"/>
            </p:cNvGrpSpPr>
            <p:nvPr/>
          </p:nvGrpSpPr>
          <p:grpSpPr>
            <a:xfrm>
              <a:off x="3566455" y="4176917"/>
              <a:ext cx="384513" cy="495562"/>
              <a:chOff x="2057408" y="-3174"/>
              <a:chExt cx="439740" cy="566738"/>
            </a:xfrm>
          </p:grpSpPr>
          <p:sp>
            <p:nvSpPr>
              <p:cNvPr id="116" name="Freeform 310"/>
              <p:cNvSpPr>
                <a:spLocks/>
              </p:cNvSpPr>
              <p:nvPr/>
            </p:nvSpPr>
            <p:spPr bwMode="auto">
              <a:xfrm>
                <a:off x="2154246" y="39689"/>
                <a:ext cx="246064" cy="276226"/>
              </a:xfrm>
              <a:custGeom>
                <a:avLst/>
                <a:gdLst>
                  <a:gd name="T0" fmla="*/ 3 w 92"/>
                  <a:gd name="T1" fmla="*/ 42 h 103"/>
                  <a:gd name="T2" fmla="*/ 9 w 92"/>
                  <a:gd name="T3" fmla="*/ 44 h 103"/>
                  <a:gd name="T4" fmla="*/ 9 w 92"/>
                  <a:gd name="T5" fmla="*/ 40 h 103"/>
                  <a:gd name="T6" fmla="*/ 46 w 92"/>
                  <a:gd name="T7" fmla="*/ 0 h 103"/>
                  <a:gd name="T8" fmla="*/ 83 w 92"/>
                  <a:gd name="T9" fmla="*/ 40 h 103"/>
                  <a:gd name="T10" fmla="*/ 83 w 92"/>
                  <a:gd name="T11" fmla="*/ 44 h 103"/>
                  <a:gd name="T12" fmla="*/ 89 w 92"/>
                  <a:gd name="T13" fmla="*/ 42 h 103"/>
                  <a:gd name="T14" fmla="*/ 81 w 92"/>
                  <a:gd name="T15" fmla="*/ 68 h 103"/>
                  <a:gd name="T16" fmla="*/ 80 w 92"/>
                  <a:gd name="T17" fmla="*/ 68 h 103"/>
                  <a:gd name="T18" fmla="*/ 75 w 92"/>
                  <a:gd name="T19" fmla="*/ 81 h 103"/>
                  <a:gd name="T20" fmla="*/ 46 w 92"/>
                  <a:gd name="T21" fmla="*/ 103 h 103"/>
                  <a:gd name="T22" fmla="*/ 18 w 92"/>
                  <a:gd name="T23" fmla="*/ 81 h 103"/>
                  <a:gd name="T24" fmla="*/ 12 w 92"/>
                  <a:gd name="T25" fmla="*/ 68 h 103"/>
                  <a:gd name="T26" fmla="*/ 12 w 92"/>
                  <a:gd name="T27" fmla="*/ 68 h 103"/>
                  <a:gd name="T28" fmla="*/ 3 w 92"/>
                  <a:gd name="T29" fmla="*/ 42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2" h="103">
                    <a:moveTo>
                      <a:pt x="3" y="42"/>
                    </a:moveTo>
                    <a:cubicBezTo>
                      <a:pt x="5" y="41"/>
                      <a:pt x="7" y="43"/>
                      <a:pt x="9" y="44"/>
                    </a:cubicBezTo>
                    <a:cubicBezTo>
                      <a:pt x="9" y="42"/>
                      <a:pt x="9" y="41"/>
                      <a:pt x="9" y="40"/>
                    </a:cubicBezTo>
                    <a:cubicBezTo>
                      <a:pt x="9" y="14"/>
                      <a:pt x="29" y="0"/>
                      <a:pt x="46" y="0"/>
                    </a:cubicBezTo>
                    <a:cubicBezTo>
                      <a:pt x="64" y="0"/>
                      <a:pt x="83" y="14"/>
                      <a:pt x="83" y="40"/>
                    </a:cubicBezTo>
                    <a:cubicBezTo>
                      <a:pt x="83" y="41"/>
                      <a:pt x="83" y="42"/>
                      <a:pt x="83" y="44"/>
                    </a:cubicBezTo>
                    <a:cubicBezTo>
                      <a:pt x="85" y="43"/>
                      <a:pt x="87" y="41"/>
                      <a:pt x="89" y="42"/>
                    </a:cubicBezTo>
                    <a:cubicBezTo>
                      <a:pt x="92" y="43"/>
                      <a:pt x="91" y="64"/>
                      <a:pt x="81" y="68"/>
                    </a:cubicBezTo>
                    <a:cubicBezTo>
                      <a:pt x="81" y="68"/>
                      <a:pt x="80" y="68"/>
                      <a:pt x="80" y="68"/>
                    </a:cubicBezTo>
                    <a:cubicBezTo>
                      <a:pt x="79" y="73"/>
                      <a:pt x="77" y="77"/>
                      <a:pt x="75" y="81"/>
                    </a:cubicBezTo>
                    <a:cubicBezTo>
                      <a:pt x="72" y="86"/>
                      <a:pt x="56" y="103"/>
                      <a:pt x="46" y="103"/>
                    </a:cubicBezTo>
                    <a:cubicBezTo>
                      <a:pt x="36" y="103"/>
                      <a:pt x="20" y="86"/>
                      <a:pt x="18" y="81"/>
                    </a:cubicBezTo>
                    <a:cubicBezTo>
                      <a:pt x="15" y="77"/>
                      <a:pt x="14" y="73"/>
                      <a:pt x="12" y="68"/>
                    </a:cubicBezTo>
                    <a:cubicBezTo>
                      <a:pt x="12" y="68"/>
                      <a:pt x="12" y="68"/>
                      <a:pt x="12" y="68"/>
                    </a:cubicBezTo>
                    <a:cubicBezTo>
                      <a:pt x="2" y="64"/>
                      <a:pt x="0" y="43"/>
                      <a:pt x="3" y="42"/>
                    </a:cubicBezTo>
                    <a:close/>
                  </a:path>
                </a:pathLst>
              </a:custGeom>
              <a:solidFill>
                <a:srgbClr val="E1E1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7" name="Freeform 311"/>
              <p:cNvSpPr>
                <a:spLocks/>
              </p:cNvSpPr>
              <p:nvPr/>
            </p:nvSpPr>
            <p:spPr bwMode="auto">
              <a:xfrm>
                <a:off x="2165359" y="-3174"/>
                <a:ext cx="227014" cy="190500"/>
              </a:xfrm>
              <a:custGeom>
                <a:avLst/>
                <a:gdLst>
                  <a:gd name="T0" fmla="*/ 85 w 85"/>
                  <a:gd name="T1" fmla="*/ 44 h 71"/>
                  <a:gd name="T2" fmla="*/ 70 w 85"/>
                  <a:gd name="T3" fmla="*/ 6 h 71"/>
                  <a:gd name="T4" fmla="*/ 33 w 85"/>
                  <a:gd name="T5" fmla="*/ 1 h 71"/>
                  <a:gd name="T6" fmla="*/ 14 w 85"/>
                  <a:gd name="T7" fmla="*/ 12 h 71"/>
                  <a:gd name="T8" fmla="*/ 0 w 85"/>
                  <a:gd name="T9" fmla="*/ 44 h 71"/>
                  <a:gd name="T10" fmla="*/ 0 w 85"/>
                  <a:gd name="T11" fmla="*/ 46 h 71"/>
                  <a:gd name="T12" fmla="*/ 0 w 85"/>
                  <a:gd name="T13" fmla="*/ 50 h 71"/>
                  <a:gd name="T14" fmla="*/ 4 w 85"/>
                  <a:gd name="T15" fmla="*/ 70 h 71"/>
                  <a:gd name="T16" fmla="*/ 6 w 85"/>
                  <a:gd name="T17" fmla="*/ 69 h 71"/>
                  <a:gd name="T18" fmla="*/ 19 w 85"/>
                  <a:gd name="T19" fmla="*/ 29 h 71"/>
                  <a:gd name="T20" fmla="*/ 75 w 85"/>
                  <a:gd name="T21" fmla="*/ 43 h 71"/>
                  <a:gd name="T22" fmla="*/ 79 w 85"/>
                  <a:gd name="T23" fmla="*/ 69 h 71"/>
                  <a:gd name="T24" fmla="*/ 80 w 85"/>
                  <a:gd name="T25" fmla="*/ 70 h 71"/>
                  <a:gd name="T26" fmla="*/ 85 w 85"/>
                  <a:gd name="T27" fmla="*/ 48 h 71"/>
                  <a:gd name="T28" fmla="*/ 85 w 85"/>
                  <a:gd name="T29" fmla="*/ 46 h 71"/>
                  <a:gd name="T30" fmla="*/ 85 w 85"/>
                  <a:gd name="T31" fmla="*/ 44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5" h="71">
                    <a:moveTo>
                      <a:pt x="85" y="44"/>
                    </a:moveTo>
                    <a:cubicBezTo>
                      <a:pt x="85" y="25"/>
                      <a:pt x="81" y="13"/>
                      <a:pt x="70" y="6"/>
                    </a:cubicBezTo>
                    <a:cubicBezTo>
                      <a:pt x="62" y="2"/>
                      <a:pt x="48" y="0"/>
                      <a:pt x="33" y="1"/>
                    </a:cubicBezTo>
                    <a:cubicBezTo>
                      <a:pt x="13" y="1"/>
                      <a:pt x="14" y="12"/>
                      <a:pt x="14" y="12"/>
                    </a:cubicBezTo>
                    <a:cubicBezTo>
                      <a:pt x="1" y="11"/>
                      <a:pt x="0" y="31"/>
                      <a:pt x="0" y="44"/>
                    </a:cubicBezTo>
                    <a:cubicBezTo>
                      <a:pt x="0" y="44"/>
                      <a:pt x="0" y="45"/>
                      <a:pt x="0" y="46"/>
                    </a:cubicBezTo>
                    <a:cubicBezTo>
                      <a:pt x="0" y="47"/>
                      <a:pt x="0" y="48"/>
                      <a:pt x="0" y="50"/>
                    </a:cubicBezTo>
                    <a:cubicBezTo>
                      <a:pt x="0" y="59"/>
                      <a:pt x="4" y="70"/>
                      <a:pt x="4" y="70"/>
                    </a:cubicBezTo>
                    <a:cubicBezTo>
                      <a:pt x="5" y="71"/>
                      <a:pt x="6" y="70"/>
                      <a:pt x="6" y="69"/>
                    </a:cubicBezTo>
                    <a:cubicBezTo>
                      <a:pt x="3" y="51"/>
                      <a:pt x="13" y="34"/>
                      <a:pt x="19" y="29"/>
                    </a:cubicBezTo>
                    <a:cubicBezTo>
                      <a:pt x="30" y="19"/>
                      <a:pt x="58" y="52"/>
                      <a:pt x="75" y="43"/>
                    </a:cubicBezTo>
                    <a:cubicBezTo>
                      <a:pt x="79" y="51"/>
                      <a:pt x="80" y="60"/>
                      <a:pt x="79" y="69"/>
                    </a:cubicBezTo>
                    <a:cubicBezTo>
                      <a:pt x="78" y="70"/>
                      <a:pt x="80" y="71"/>
                      <a:pt x="80" y="70"/>
                    </a:cubicBezTo>
                    <a:cubicBezTo>
                      <a:pt x="80" y="70"/>
                      <a:pt x="85" y="57"/>
                      <a:pt x="85" y="48"/>
                    </a:cubicBezTo>
                    <a:cubicBezTo>
                      <a:pt x="85" y="48"/>
                      <a:pt x="85" y="47"/>
                      <a:pt x="85" y="46"/>
                    </a:cubicBezTo>
                    <a:cubicBezTo>
                      <a:pt x="85" y="46"/>
                      <a:pt x="85" y="45"/>
                      <a:pt x="85" y="44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8" name="Freeform 312"/>
              <p:cNvSpPr>
                <a:spLocks/>
              </p:cNvSpPr>
              <p:nvPr/>
            </p:nvSpPr>
            <p:spPr bwMode="auto">
              <a:xfrm>
                <a:off x="2057408" y="334964"/>
                <a:ext cx="439740" cy="228600"/>
              </a:xfrm>
              <a:custGeom>
                <a:avLst/>
                <a:gdLst>
                  <a:gd name="T0" fmla="*/ 1 w 164"/>
                  <a:gd name="T1" fmla="*/ 25 h 86"/>
                  <a:gd name="T2" fmla="*/ 49 w 164"/>
                  <a:gd name="T3" fmla="*/ 1 h 86"/>
                  <a:gd name="T4" fmla="*/ 82 w 164"/>
                  <a:gd name="T5" fmla="*/ 72 h 86"/>
                  <a:gd name="T6" fmla="*/ 115 w 164"/>
                  <a:gd name="T7" fmla="*/ 0 h 86"/>
                  <a:gd name="T8" fmla="*/ 163 w 164"/>
                  <a:gd name="T9" fmla="*/ 25 h 86"/>
                  <a:gd name="T10" fmla="*/ 163 w 164"/>
                  <a:gd name="T11" fmla="*/ 86 h 86"/>
                  <a:gd name="T12" fmla="*/ 83 w 164"/>
                  <a:gd name="T13" fmla="*/ 86 h 86"/>
                  <a:gd name="T14" fmla="*/ 81 w 164"/>
                  <a:gd name="T15" fmla="*/ 86 h 86"/>
                  <a:gd name="T16" fmla="*/ 1 w 164"/>
                  <a:gd name="T17" fmla="*/ 86 h 86"/>
                  <a:gd name="T18" fmla="*/ 1 w 164"/>
                  <a:gd name="T19" fmla="*/ 2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4" h="86">
                    <a:moveTo>
                      <a:pt x="1" y="25"/>
                    </a:moveTo>
                    <a:cubicBezTo>
                      <a:pt x="2" y="8"/>
                      <a:pt x="30" y="4"/>
                      <a:pt x="49" y="1"/>
                    </a:cubicBezTo>
                    <a:cubicBezTo>
                      <a:pt x="82" y="72"/>
                      <a:pt x="82" y="72"/>
                      <a:pt x="82" y="72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34" y="3"/>
                      <a:pt x="162" y="8"/>
                      <a:pt x="163" y="25"/>
                    </a:cubicBezTo>
                    <a:cubicBezTo>
                      <a:pt x="164" y="42"/>
                      <a:pt x="163" y="86"/>
                      <a:pt x="163" y="86"/>
                    </a:cubicBezTo>
                    <a:cubicBezTo>
                      <a:pt x="83" y="86"/>
                      <a:pt x="83" y="86"/>
                      <a:pt x="83" y="86"/>
                    </a:cubicBezTo>
                    <a:cubicBezTo>
                      <a:pt x="81" y="86"/>
                      <a:pt x="81" y="86"/>
                      <a:pt x="8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0" y="42"/>
                      <a:pt x="1" y="25"/>
                    </a:cubicBez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9" name="Freeform 313"/>
              <p:cNvSpPr>
                <a:spLocks/>
              </p:cNvSpPr>
              <p:nvPr/>
            </p:nvSpPr>
            <p:spPr bwMode="auto">
              <a:xfrm>
                <a:off x="2274897" y="358777"/>
                <a:ext cx="4763" cy="0"/>
              </a:xfrm>
              <a:custGeom>
                <a:avLst/>
                <a:gdLst>
                  <a:gd name="T0" fmla="*/ 1 w 3"/>
                  <a:gd name="T1" fmla="*/ 0 w 3"/>
                  <a:gd name="T2" fmla="*/ 3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E9E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0" name="Freeform 314"/>
              <p:cNvSpPr>
                <a:spLocks/>
              </p:cNvSpPr>
              <p:nvPr/>
            </p:nvSpPr>
            <p:spPr bwMode="auto">
              <a:xfrm>
                <a:off x="2255847" y="358777"/>
                <a:ext cx="46038" cy="180975"/>
              </a:xfrm>
              <a:custGeom>
                <a:avLst/>
                <a:gdLst>
                  <a:gd name="T0" fmla="*/ 20 w 29"/>
                  <a:gd name="T1" fmla="*/ 23 h 114"/>
                  <a:gd name="T2" fmla="*/ 29 w 29"/>
                  <a:gd name="T3" fmla="*/ 8 h 114"/>
                  <a:gd name="T4" fmla="*/ 15 w 29"/>
                  <a:gd name="T5" fmla="*/ 0 h 114"/>
                  <a:gd name="T6" fmla="*/ 12 w 29"/>
                  <a:gd name="T7" fmla="*/ 0 h 114"/>
                  <a:gd name="T8" fmla="*/ 0 w 29"/>
                  <a:gd name="T9" fmla="*/ 8 h 114"/>
                  <a:gd name="T10" fmla="*/ 7 w 29"/>
                  <a:gd name="T11" fmla="*/ 23 h 114"/>
                  <a:gd name="T12" fmla="*/ 3 w 29"/>
                  <a:gd name="T13" fmla="*/ 114 h 114"/>
                  <a:gd name="T14" fmla="*/ 24 w 29"/>
                  <a:gd name="T15" fmla="*/ 114 h 114"/>
                  <a:gd name="T16" fmla="*/ 20 w 29"/>
                  <a:gd name="T17" fmla="*/ 2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4">
                    <a:moveTo>
                      <a:pt x="20" y="23"/>
                    </a:moveTo>
                    <a:lnTo>
                      <a:pt x="29" y="8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0" y="8"/>
                    </a:lnTo>
                    <a:lnTo>
                      <a:pt x="7" y="23"/>
                    </a:lnTo>
                    <a:lnTo>
                      <a:pt x="3" y="114"/>
                    </a:lnTo>
                    <a:lnTo>
                      <a:pt x="24" y="114"/>
                    </a:lnTo>
                    <a:lnTo>
                      <a:pt x="20" y="23"/>
                    </a:lnTo>
                    <a:close/>
                  </a:path>
                </a:pathLst>
              </a:custGeom>
              <a:solidFill>
                <a:srgbClr val="ED723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1" name="Freeform 315"/>
              <p:cNvSpPr>
                <a:spLocks/>
              </p:cNvSpPr>
              <p:nvPr/>
            </p:nvSpPr>
            <p:spPr bwMode="auto">
              <a:xfrm>
                <a:off x="2154246" y="325439"/>
                <a:ext cx="246064" cy="236538"/>
              </a:xfrm>
              <a:custGeom>
                <a:avLst/>
                <a:gdLst>
                  <a:gd name="T0" fmla="*/ 155 w 155"/>
                  <a:gd name="T1" fmla="*/ 11 h 149"/>
                  <a:gd name="T2" fmla="*/ 128 w 155"/>
                  <a:gd name="T3" fmla="*/ 0 h 149"/>
                  <a:gd name="T4" fmla="*/ 77 w 155"/>
                  <a:gd name="T5" fmla="*/ 127 h 149"/>
                  <a:gd name="T6" fmla="*/ 29 w 155"/>
                  <a:gd name="T7" fmla="*/ 0 h 149"/>
                  <a:gd name="T8" fmla="*/ 0 w 155"/>
                  <a:gd name="T9" fmla="*/ 11 h 149"/>
                  <a:gd name="T10" fmla="*/ 12 w 155"/>
                  <a:gd name="T11" fmla="*/ 44 h 149"/>
                  <a:gd name="T12" fmla="*/ 39 w 155"/>
                  <a:gd name="T13" fmla="*/ 51 h 149"/>
                  <a:gd name="T14" fmla="*/ 22 w 155"/>
                  <a:gd name="T15" fmla="*/ 68 h 149"/>
                  <a:gd name="T16" fmla="*/ 77 w 155"/>
                  <a:gd name="T17" fmla="*/ 149 h 149"/>
                  <a:gd name="T18" fmla="*/ 135 w 155"/>
                  <a:gd name="T19" fmla="*/ 68 h 149"/>
                  <a:gd name="T20" fmla="*/ 118 w 155"/>
                  <a:gd name="T21" fmla="*/ 51 h 149"/>
                  <a:gd name="T22" fmla="*/ 143 w 155"/>
                  <a:gd name="T23" fmla="*/ 44 h 149"/>
                  <a:gd name="T24" fmla="*/ 155 w 155"/>
                  <a:gd name="T25" fmla="*/ 11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149">
                    <a:moveTo>
                      <a:pt x="155" y="11"/>
                    </a:moveTo>
                    <a:lnTo>
                      <a:pt x="128" y="0"/>
                    </a:lnTo>
                    <a:lnTo>
                      <a:pt x="77" y="127"/>
                    </a:lnTo>
                    <a:lnTo>
                      <a:pt x="29" y="0"/>
                    </a:lnTo>
                    <a:lnTo>
                      <a:pt x="0" y="11"/>
                    </a:lnTo>
                    <a:lnTo>
                      <a:pt x="12" y="44"/>
                    </a:lnTo>
                    <a:lnTo>
                      <a:pt x="39" y="51"/>
                    </a:lnTo>
                    <a:lnTo>
                      <a:pt x="22" y="68"/>
                    </a:lnTo>
                    <a:lnTo>
                      <a:pt x="77" y="149"/>
                    </a:lnTo>
                    <a:lnTo>
                      <a:pt x="135" y="68"/>
                    </a:lnTo>
                    <a:lnTo>
                      <a:pt x="118" y="51"/>
                    </a:lnTo>
                    <a:lnTo>
                      <a:pt x="143" y="44"/>
                    </a:lnTo>
                    <a:lnTo>
                      <a:pt x="155" y="11"/>
                    </a:lnTo>
                    <a:close/>
                  </a:path>
                </a:pathLst>
              </a:custGeom>
              <a:solidFill>
                <a:srgbClr val="82828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800">
                  <a:solidFill>
                    <a:schemeClr val="bg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</p:grpSp>
        <p:sp>
          <p:nvSpPr>
            <p:cNvPr id="115" name="아래쪽 화살표 114"/>
            <p:cNvSpPr/>
            <p:nvPr/>
          </p:nvSpPr>
          <p:spPr bwMode="auto">
            <a:xfrm flipV="1">
              <a:off x="3958743" y="4456479"/>
              <a:ext cx="153480" cy="216000"/>
            </a:xfrm>
            <a:prstGeom prst="downArrow">
              <a:avLst/>
            </a:prstGeom>
            <a:solidFill>
              <a:srgbClr val="ED723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25" name="TextBox 124"/>
          <p:cNvSpPr txBox="1"/>
          <p:nvPr/>
        </p:nvSpPr>
        <p:spPr>
          <a:xfrm>
            <a:off x="5220984" y="3968270"/>
            <a:ext cx="2029696" cy="7393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S</a:t>
            </a:r>
            <a:r>
              <a:rPr lang="en-US" altLang="ko-KR" dirty="0" smtClean="0"/>
              <a:t>tandardization</a:t>
            </a:r>
          </a:p>
          <a:p>
            <a:pPr algn="ctr"/>
            <a:r>
              <a:rPr lang="en-US" altLang="ko-KR" dirty="0" smtClean="0"/>
              <a:t>/Modularization</a:t>
            </a:r>
            <a:endParaRPr lang="en-US" altLang="ko-KR" dirty="0"/>
          </a:p>
        </p:txBody>
      </p:sp>
      <p:cxnSp>
        <p:nvCxnSpPr>
          <p:cNvPr id="127" name="직선 화살표 연결선 126"/>
          <p:cNvCxnSpPr>
            <a:stCxn id="98" idx="3"/>
            <a:endCxn id="125" idx="0"/>
          </p:cNvCxnSpPr>
          <p:nvPr/>
        </p:nvCxnSpPr>
        <p:spPr>
          <a:xfrm>
            <a:off x="4267459" y="2937455"/>
            <a:ext cx="1968373" cy="1030815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직선 화살표 연결선 128"/>
          <p:cNvCxnSpPr>
            <a:stCxn id="99" idx="3"/>
            <a:endCxn id="125" idx="1"/>
          </p:cNvCxnSpPr>
          <p:nvPr/>
        </p:nvCxnSpPr>
        <p:spPr>
          <a:xfrm flipV="1">
            <a:off x="4267458" y="4337923"/>
            <a:ext cx="953526" cy="20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직선 화살표 연결선 130"/>
          <p:cNvCxnSpPr>
            <a:stCxn id="100" idx="3"/>
            <a:endCxn id="125" idx="2"/>
          </p:cNvCxnSpPr>
          <p:nvPr/>
        </p:nvCxnSpPr>
        <p:spPr>
          <a:xfrm flipV="1">
            <a:off x="4267459" y="4707575"/>
            <a:ext cx="1968373" cy="963246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4" name="오른쪽 화살표 133"/>
          <p:cNvSpPr/>
          <p:nvPr/>
        </p:nvSpPr>
        <p:spPr>
          <a:xfrm>
            <a:off x="7512644" y="4185745"/>
            <a:ext cx="673100" cy="330711"/>
          </a:xfrm>
          <a:prstGeom prst="rightArrow">
            <a:avLst/>
          </a:prstGeom>
          <a:solidFill>
            <a:srgbClr val="9EA5D2"/>
          </a:solidFill>
          <a:ln w="19050">
            <a:solidFill>
              <a:srgbClr val="9EA5D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6" name="Text Box 164"/>
          <p:cNvSpPr txBox="1">
            <a:spLocks noChangeArrowheads="1"/>
          </p:cNvSpPr>
          <p:nvPr/>
        </p:nvSpPr>
        <p:spPr>
          <a:xfrm>
            <a:off x="477844" y="669044"/>
            <a:ext cx="517193" cy="598305"/>
          </a:xfrm>
          <a:prstGeom prst="rect">
            <a:avLst/>
          </a:prstGeom>
          <a:noFill/>
        </p:spPr>
        <p:txBody>
          <a:bodyPr wrap="none" lIns="0" tIns="0" rIns="0" bIns="0" anchor="t" anchorCtr="0">
            <a:spAutoFit/>
          </a:bodyPr>
          <a:lstStyle>
            <a:defPPr>
              <a:defRPr lang="ko-KR"/>
            </a:defPPr>
            <a:lvl1pPr defTabSz="957709" fontAlgn="auto" latinLnBrk="0">
              <a:spcBef>
                <a:spcPts val="0"/>
              </a:spcBef>
              <a:spcAft>
                <a:spcPts val="0"/>
              </a:spcAft>
              <a:defRPr kumimoji="0" sz="2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10X10 Bold"/>
                <a:ea typeface="10X10 Bold"/>
                <a:cs typeface="ollehche_v2"/>
              </a:defRPr>
            </a:lvl1pPr>
          </a:lstStyle>
          <a:p>
            <a:pPr>
              <a:defRPr lang="ko-KR">
                <a:latin typeface="+mn-lt"/>
                <a:ea typeface="+mn-ea"/>
                <a:cs typeface="+mn-cs"/>
              </a:defRPr>
            </a:pPr>
            <a:r>
              <a:rPr lang="en-US" altLang="ko-KR" sz="3888" spc="-121" dirty="0" smtClean="0">
                <a:gradFill>
                  <a:gsLst>
                    <a:gs pos="35000">
                      <a:srgbClr val="4E5966"/>
                    </a:gs>
                    <a:gs pos="34000">
                      <a:srgbClr val="A3ADB9"/>
                    </a:gs>
                  </a:gsLst>
                  <a:lin ang="2400000" scaled="0"/>
                </a:gradFill>
                <a:latin typeface="+mn-ea"/>
                <a:ea typeface="+mn-ea"/>
              </a:rPr>
              <a:t>02</a:t>
            </a:r>
            <a:endParaRPr lang="ko-KR" altLang="en-US" sz="3888" spc="-121" dirty="0">
              <a:gradFill>
                <a:gsLst>
                  <a:gs pos="35000">
                    <a:srgbClr val="4E5966"/>
                  </a:gs>
                  <a:gs pos="34000">
                    <a:srgbClr val="A3ADB9"/>
                  </a:gs>
                </a:gsLst>
                <a:lin ang="2400000" scaled="0"/>
              </a:gradFill>
              <a:latin typeface="+mn-ea"/>
              <a:ea typeface="+mn-ea"/>
            </a:endParaRPr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58EA19B-10B9-4D99-B725-BE6D24A6132D}" type="slidenum">
              <a:rPr lang="ko-KR" altLang="en-US" smtClean="0">
                <a:solidFill>
                  <a:schemeClr val="bg1">
                    <a:lumMod val="65000"/>
                  </a:schemeClr>
                </a:solidFill>
              </a:rPr>
              <a:pPr algn="r"/>
              <a:t>8</a:t>
            </a:fld>
            <a:r>
              <a:rPr lang="ko-KR" altLang="en-US" smtClean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2195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공통 템플릿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1">
      <a:majorFont>
        <a:latin typeface="Calibri"/>
        <a:ea typeface="HY헤드라인M"/>
        <a:cs typeface=""/>
      </a:majorFont>
      <a:minorFont>
        <a:latin typeface="Calibri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9050">
          <a:solidFill>
            <a:srgbClr val="58B4A3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24185</TotalTime>
  <Words>2392</Words>
  <Application>Microsoft Office PowerPoint</Application>
  <PresentationFormat>사용자 지정</PresentationFormat>
  <Paragraphs>573</Paragraphs>
  <Slides>26</Slides>
  <Notes>26</Notes>
  <HiddenSlides>0</HiddenSlides>
  <MMClips>0</MMClips>
  <ScaleCrop>false</ScaleCrop>
  <HeadingPairs>
    <vt:vector size="6" baseType="variant">
      <vt:variant>
        <vt:lpstr>사용한 글꼴</vt:lpstr>
      </vt:variant>
      <vt:variant>
        <vt:i4>17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26</vt:i4>
      </vt:variant>
    </vt:vector>
  </HeadingPairs>
  <TitlesOfParts>
    <vt:vector size="44" baseType="lpstr">
      <vt:lpstr>Arial Unicode MS</vt:lpstr>
      <vt:lpstr>HY헤드라인M</vt:lpstr>
      <vt:lpstr>KoPub돋움체 Bold</vt:lpstr>
      <vt:lpstr>KoPub돋움체 Light</vt:lpstr>
      <vt:lpstr>KoPub돋움체 Medium</vt:lpstr>
      <vt:lpstr>KoPub바탕체 Bold</vt:lpstr>
      <vt:lpstr>Monotype Sorts</vt:lpstr>
      <vt:lpstr>ollehche_v2</vt:lpstr>
      <vt:lpstr>고도 B</vt:lpstr>
      <vt:lpstr>고도 M</vt:lpstr>
      <vt:lpstr>굴림</vt:lpstr>
      <vt:lpstr>맑은 고딕</vt:lpstr>
      <vt:lpstr>맑은 고딕</vt:lpstr>
      <vt:lpstr>Agency FB</vt:lpstr>
      <vt:lpstr>Arial</vt:lpstr>
      <vt:lpstr>Calibri</vt:lpstr>
      <vt:lpstr>Wingdings</vt:lpstr>
      <vt:lpstr>공통 템플릿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Contents</dc:title>
  <dc:creator>pple a</dc:creator>
  <cp:lastModifiedBy>hbwoo@soletop.com</cp:lastModifiedBy>
  <cp:revision>2414</cp:revision>
  <cp:lastPrinted>2019-06-21T06:21:48Z</cp:lastPrinted>
  <dcterms:created xsi:type="dcterms:W3CDTF">2017-05-04T17:41:42Z</dcterms:created>
  <dcterms:modified xsi:type="dcterms:W3CDTF">2019-06-27T03:57:00Z</dcterms:modified>
</cp:coreProperties>
</file>